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sldIdLst>
    <p:sldId id="295" r:id="rId2"/>
    <p:sldId id="317" r:id="rId3"/>
    <p:sldId id="312" r:id="rId4"/>
    <p:sldId id="313" r:id="rId5"/>
    <p:sldId id="309" r:id="rId6"/>
    <p:sldId id="318" r:id="rId7"/>
    <p:sldId id="301" r:id="rId8"/>
    <p:sldId id="302" r:id="rId9"/>
    <p:sldId id="315" r:id="rId10"/>
    <p:sldId id="311" r:id="rId11"/>
    <p:sldId id="305" r:id="rId12"/>
    <p:sldId id="304" r:id="rId13"/>
    <p:sldId id="319" r:id="rId14"/>
    <p:sldId id="306" r:id="rId15"/>
    <p:sldId id="269" r:id="rId16"/>
    <p:sldId id="271" r:id="rId17"/>
    <p:sldId id="261" r:id="rId18"/>
    <p:sldId id="310" r:id="rId19"/>
    <p:sldId id="308" r:id="rId20"/>
    <p:sldId id="303" r:id="rId21"/>
    <p:sldId id="300" r:id="rId22"/>
    <p:sldId id="316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DC563-70A0-44D7-88B1-4CC20B74FCC3}" v="70" dt="2022-06-27T09:38:01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746" autoAdjust="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9517C-8D7C-467B-B5A2-89A712E534CF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007C1C0-4C48-40D4-93B8-2D3CA7A8F73E}">
      <dgm:prSet phldrT="[Text]"/>
      <dgm:spPr/>
      <dgm:t>
        <a:bodyPr/>
        <a:lstStyle/>
        <a:p>
          <a:r>
            <a:rPr lang="en-GB" dirty="0"/>
            <a:t>Regulations</a:t>
          </a:r>
        </a:p>
      </dgm:t>
    </dgm:pt>
    <dgm:pt modelId="{D00B65C0-7319-4734-8767-24FED7D4D4E7}" type="parTrans" cxnId="{7D02719C-77F1-4D1D-B592-4C92B6AAC88E}">
      <dgm:prSet/>
      <dgm:spPr/>
      <dgm:t>
        <a:bodyPr/>
        <a:lstStyle/>
        <a:p>
          <a:endParaRPr lang="en-GB"/>
        </a:p>
      </dgm:t>
    </dgm:pt>
    <dgm:pt modelId="{7D7FFCF8-ED83-4D29-8EE1-87755E80A884}" type="sibTrans" cxnId="{7D02719C-77F1-4D1D-B592-4C92B6AAC88E}">
      <dgm:prSet/>
      <dgm:spPr/>
      <dgm:t>
        <a:bodyPr/>
        <a:lstStyle/>
        <a:p>
          <a:endParaRPr lang="en-GB"/>
        </a:p>
      </dgm:t>
    </dgm:pt>
    <dgm:pt modelId="{D13B9CFD-5AA1-4A77-BE7A-FB82805274FE}">
      <dgm:prSet phldrT="[Text]"/>
      <dgm:spPr/>
      <dgm:t>
        <a:bodyPr/>
        <a:lstStyle/>
        <a:p>
          <a:r>
            <a:rPr lang="en-GB" dirty="0" err="1"/>
            <a:t>Faq’S</a:t>
          </a:r>
          <a:endParaRPr lang="en-GB" dirty="0"/>
        </a:p>
      </dgm:t>
    </dgm:pt>
    <dgm:pt modelId="{CC8FAA0D-8C15-4428-9EFE-219CED356FD4}" type="parTrans" cxnId="{2FBF64B0-8F19-43B9-B46B-1654FDF31C02}">
      <dgm:prSet/>
      <dgm:spPr/>
      <dgm:t>
        <a:bodyPr/>
        <a:lstStyle/>
        <a:p>
          <a:endParaRPr lang="en-GB"/>
        </a:p>
      </dgm:t>
    </dgm:pt>
    <dgm:pt modelId="{5D49E71F-7705-4CE2-9035-935A3F63FF9D}" type="sibTrans" cxnId="{2FBF64B0-8F19-43B9-B46B-1654FDF31C02}">
      <dgm:prSet/>
      <dgm:spPr/>
      <dgm:t>
        <a:bodyPr/>
        <a:lstStyle/>
        <a:p>
          <a:endParaRPr lang="en-GB"/>
        </a:p>
      </dgm:t>
    </dgm:pt>
    <dgm:pt modelId="{A3F0C093-BD56-4196-8F54-46D4541969BE}">
      <dgm:prSet phldrT="[Text]"/>
      <dgm:spPr/>
      <dgm:t>
        <a:bodyPr/>
        <a:lstStyle/>
        <a:p>
          <a:r>
            <a:rPr lang="en-GB" dirty="0"/>
            <a:t>Step by Step Guide</a:t>
          </a:r>
        </a:p>
      </dgm:t>
    </dgm:pt>
    <dgm:pt modelId="{DB0F5164-A212-401C-8145-C760F6AB2FCC}" type="parTrans" cxnId="{559C8195-E1EB-49DE-B206-0E2CE7A64DC8}">
      <dgm:prSet/>
      <dgm:spPr/>
      <dgm:t>
        <a:bodyPr/>
        <a:lstStyle/>
        <a:p>
          <a:endParaRPr lang="en-GB"/>
        </a:p>
      </dgm:t>
    </dgm:pt>
    <dgm:pt modelId="{B5BB0A73-8439-4FFF-87DE-DEA0573B0A3D}" type="sibTrans" cxnId="{559C8195-E1EB-49DE-B206-0E2CE7A64DC8}">
      <dgm:prSet/>
      <dgm:spPr/>
      <dgm:t>
        <a:bodyPr/>
        <a:lstStyle/>
        <a:p>
          <a:endParaRPr lang="en-GB"/>
        </a:p>
      </dgm:t>
    </dgm:pt>
    <dgm:pt modelId="{14209256-1DF2-47DF-A71D-55161A2C2485}">
      <dgm:prSet phldrT="[Text]"/>
      <dgm:spPr/>
      <dgm:t>
        <a:bodyPr/>
        <a:lstStyle/>
        <a:p>
          <a:r>
            <a:rPr lang="en-GB" dirty="0"/>
            <a:t>Link for application</a:t>
          </a:r>
        </a:p>
      </dgm:t>
    </dgm:pt>
    <dgm:pt modelId="{80741366-B2EB-4EB8-B328-852630F95C11}" type="parTrans" cxnId="{F7827730-FB41-4985-95C9-B19C22128B89}">
      <dgm:prSet/>
      <dgm:spPr/>
      <dgm:t>
        <a:bodyPr/>
        <a:lstStyle/>
        <a:p>
          <a:endParaRPr lang="en-GB"/>
        </a:p>
      </dgm:t>
    </dgm:pt>
    <dgm:pt modelId="{BDCA56C9-4D15-4AB8-94BB-B3F9FA045A74}" type="sibTrans" cxnId="{F7827730-FB41-4985-95C9-B19C22128B89}">
      <dgm:prSet/>
      <dgm:spPr/>
      <dgm:t>
        <a:bodyPr/>
        <a:lstStyle/>
        <a:p>
          <a:endParaRPr lang="en-GB"/>
        </a:p>
      </dgm:t>
    </dgm:pt>
    <dgm:pt modelId="{44542906-ADC1-40AE-AD50-10A7707DB156}">
      <dgm:prSet phldrT="[Text]"/>
      <dgm:spPr/>
      <dgm:t>
        <a:bodyPr/>
        <a:lstStyle/>
        <a:p>
          <a:r>
            <a:rPr lang="en-GB" dirty="0"/>
            <a:t>Other useful links</a:t>
          </a:r>
        </a:p>
      </dgm:t>
    </dgm:pt>
    <dgm:pt modelId="{C8E8C890-C39E-432C-ADCE-41DF658F5F51}" type="parTrans" cxnId="{6364FAA3-EFCC-4790-A7B6-E5F3413C46C0}">
      <dgm:prSet/>
      <dgm:spPr/>
      <dgm:t>
        <a:bodyPr/>
        <a:lstStyle/>
        <a:p>
          <a:endParaRPr lang="en-GB"/>
        </a:p>
      </dgm:t>
    </dgm:pt>
    <dgm:pt modelId="{9B5713B1-9DAF-4EF4-BCBB-3C638AD47B81}" type="sibTrans" cxnId="{6364FAA3-EFCC-4790-A7B6-E5F3413C46C0}">
      <dgm:prSet/>
      <dgm:spPr/>
      <dgm:t>
        <a:bodyPr/>
        <a:lstStyle/>
        <a:p>
          <a:endParaRPr lang="en-GB"/>
        </a:p>
      </dgm:t>
    </dgm:pt>
    <dgm:pt modelId="{14C173F7-759F-4802-9C0B-BB65D45A3409}">
      <dgm:prSet phldrT="[Text]"/>
      <dgm:spPr/>
      <dgm:t>
        <a:bodyPr/>
        <a:lstStyle/>
        <a:p>
          <a:r>
            <a:rPr lang="en-GB" dirty="0"/>
            <a:t>ULA Guidelines</a:t>
          </a:r>
        </a:p>
      </dgm:t>
    </dgm:pt>
    <dgm:pt modelId="{1C5B783F-92D4-4859-99FB-E05612F927D7}" type="parTrans" cxnId="{7721E2F2-2DD5-4226-801E-5C5F29DA967D}">
      <dgm:prSet/>
      <dgm:spPr/>
      <dgm:t>
        <a:bodyPr/>
        <a:lstStyle/>
        <a:p>
          <a:endParaRPr lang="en-GB"/>
        </a:p>
      </dgm:t>
    </dgm:pt>
    <dgm:pt modelId="{24349C6B-0D5A-4D6D-B19F-460DBF199DB4}" type="sibTrans" cxnId="{7721E2F2-2DD5-4226-801E-5C5F29DA967D}">
      <dgm:prSet/>
      <dgm:spPr/>
      <dgm:t>
        <a:bodyPr/>
        <a:lstStyle/>
        <a:p>
          <a:endParaRPr lang="en-GB"/>
        </a:p>
      </dgm:t>
    </dgm:pt>
    <dgm:pt modelId="{20BFDFD0-FEBB-4D57-9169-60B63DE71982}" type="pres">
      <dgm:prSet presAssocID="{4199517C-8D7C-467B-B5A2-89A712E534CF}" presName="Name0" presStyleCnt="0">
        <dgm:presLayoutVars>
          <dgm:dir/>
          <dgm:resizeHandles val="exact"/>
        </dgm:presLayoutVars>
      </dgm:prSet>
      <dgm:spPr/>
    </dgm:pt>
    <dgm:pt modelId="{366713A6-FB14-490C-9A1B-C7FB6E58400E}" type="pres">
      <dgm:prSet presAssocID="{B007C1C0-4C48-40D4-93B8-2D3CA7A8F73E}" presName="node" presStyleLbl="node1" presStyleIdx="0" presStyleCnt="6">
        <dgm:presLayoutVars>
          <dgm:bulletEnabled val="1"/>
        </dgm:presLayoutVars>
      </dgm:prSet>
      <dgm:spPr/>
    </dgm:pt>
    <dgm:pt modelId="{4CF8E85D-4C01-4625-B04D-7A0845515314}" type="pres">
      <dgm:prSet presAssocID="{7D7FFCF8-ED83-4D29-8EE1-87755E80A884}" presName="sibTrans" presStyleLbl="sibTrans1D1" presStyleIdx="0" presStyleCnt="5"/>
      <dgm:spPr/>
    </dgm:pt>
    <dgm:pt modelId="{5F5F46F7-7078-4099-B6F8-CC5EACF80521}" type="pres">
      <dgm:prSet presAssocID="{7D7FFCF8-ED83-4D29-8EE1-87755E80A884}" presName="connectorText" presStyleLbl="sibTrans1D1" presStyleIdx="0" presStyleCnt="5"/>
      <dgm:spPr/>
    </dgm:pt>
    <dgm:pt modelId="{8D8BF4A5-2033-4D63-A6CD-785C0420772E}" type="pres">
      <dgm:prSet presAssocID="{D13B9CFD-5AA1-4A77-BE7A-FB82805274FE}" presName="node" presStyleLbl="node1" presStyleIdx="1" presStyleCnt="6">
        <dgm:presLayoutVars>
          <dgm:bulletEnabled val="1"/>
        </dgm:presLayoutVars>
      </dgm:prSet>
      <dgm:spPr/>
    </dgm:pt>
    <dgm:pt modelId="{1B9FFF29-62C0-4CCD-AA15-0650D452B717}" type="pres">
      <dgm:prSet presAssocID="{5D49E71F-7705-4CE2-9035-935A3F63FF9D}" presName="sibTrans" presStyleLbl="sibTrans1D1" presStyleIdx="1" presStyleCnt="5"/>
      <dgm:spPr/>
    </dgm:pt>
    <dgm:pt modelId="{B10BADC5-8E97-4EB5-A075-F78C084B576B}" type="pres">
      <dgm:prSet presAssocID="{5D49E71F-7705-4CE2-9035-935A3F63FF9D}" presName="connectorText" presStyleLbl="sibTrans1D1" presStyleIdx="1" presStyleCnt="5"/>
      <dgm:spPr/>
    </dgm:pt>
    <dgm:pt modelId="{99371704-C238-453C-A318-6B00AFA363BE}" type="pres">
      <dgm:prSet presAssocID="{A3F0C093-BD56-4196-8F54-46D4541969BE}" presName="node" presStyleLbl="node1" presStyleIdx="2" presStyleCnt="6">
        <dgm:presLayoutVars>
          <dgm:bulletEnabled val="1"/>
        </dgm:presLayoutVars>
      </dgm:prSet>
      <dgm:spPr/>
    </dgm:pt>
    <dgm:pt modelId="{AE8AE099-2E4B-4D06-B1BB-B7E9FEFF4952}" type="pres">
      <dgm:prSet presAssocID="{B5BB0A73-8439-4FFF-87DE-DEA0573B0A3D}" presName="sibTrans" presStyleLbl="sibTrans1D1" presStyleIdx="2" presStyleCnt="5"/>
      <dgm:spPr/>
    </dgm:pt>
    <dgm:pt modelId="{5880F600-3EEA-4F48-80BD-5EC7D28C7DC3}" type="pres">
      <dgm:prSet presAssocID="{B5BB0A73-8439-4FFF-87DE-DEA0573B0A3D}" presName="connectorText" presStyleLbl="sibTrans1D1" presStyleIdx="2" presStyleCnt="5"/>
      <dgm:spPr/>
    </dgm:pt>
    <dgm:pt modelId="{CB7F3A19-DC51-4205-997D-58CEBE82C58C}" type="pres">
      <dgm:prSet presAssocID="{14209256-1DF2-47DF-A71D-55161A2C2485}" presName="node" presStyleLbl="node1" presStyleIdx="3" presStyleCnt="6">
        <dgm:presLayoutVars>
          <dgm:bulletEnabled val="1"/>
        </dgm:presLayoutVars>
      </dgm:prSet>
      <dgm:spPr/>
    </dgm:pt>
    <dgm:pt modelId="{CF3F12EA-BE56-4E13-96A4-ABB45874985C}" type="pres">
      <dgm:prSet presAssocID="{BDCA56C9-4D15-4AB8-94BB-B3F9FA045A74}" presName="sibTrans" presStyleLbl="sibTrans1D1" presStyleIdx="3" presStyleCnt="5"/>
      <dgm:spPr/>
    </dgm:pt>
    <dgm:pt modelId="{D9F1D6A2-76DE-418D-AF43-E57FFF61D487}" type="pres">
      <dgm:prSet presAssocID="{BDCA56C9-4D15-4AB8-94BB-B3F9FA045A74}" presName="connectorText" presStyleLbl="sibTrans1D1" presStyleIdx="3" presStyleCnt="5"/>
      <dgm:spPr/>
    </dgm:pt>
    <dgm:pt modelId="{9F964A9E-0582-43AE-8352-94FF42000116}" type="pres">
      <dgm:prSet presAssocID="{44542906-ADC1-40AE-AD50-10A7707DB156}" presName="node" presStyleLbl="node1" presStyleIdx="4" presStyleCnt="6">
        <dgm:presLayoutVars>
          <dgm:bulletEnabled val="1"/>
        </dgm:presLayoutVars>
      </dgm:prSet>
      <dgm:spPr/>
    </dgm:pt>
    <dgm:pt modelId="{41BBD732-36C9-4890-95E4-1D8E69F42AEF}" type="pres">
      <dgm:prSet presAssocID="{9B5713B1-9DAF-4EF4-BCBB-3C638AD47B81}" presName="sibTrans" presStyleLbl="sibTrans1D1" presStyleIdx="4" presStyleCnt="5"/>
      <dgm:spPr/>
    </dgm:pt>
    <dgm:pt modelId="{7C32AC7E-73DB-47F8-B48B-A20442BEEACE}" type="pres">
      <dgm:prSet presAssocID="{9B5713B1-9DAF-4EF4-BCBB-3C638AD47B81}" presName="connectorText" presStyleLbl="sibTrans1D1" presStyleIdx="4" presStyleCnt="5"/>
      <dgm:spPr/>
    </dgm:pt>
    <dgm:pt modelId="{781EB095-A8FC-4DD6-BD87-739D4FC5DA90}" type="pres">
      <dgm:prSet presAssocID="{14C173F7-759F-4802-9C0B-BB65D45A3409}" presName="node" presStyleLbl="node1" presStyleIdx="5" presStyleCnt="6">
        <dgm:presLayoutVars>
          <dgm:bulletEnabled val="1"/>
        </dgm:presLayoutVars>
      </dgm:prSet>
      <dgm:spPr/>
    </dgm:pt>
  </dgm:ptLst>
  <dgm:cxnLst>
    <dgm:cxn modelId="{BDF23B00-8A3B-41EA-826B-06E37C82CBB4}" type="presOf" srcId="{BDCA56C9-4D15-4AB8-94BB-B3F9FA045A74}" destId="{CF3F12EA-BE56-4E13-96A4-ABB45874985C}" srcOrd="0" destOrd="0" presId="urn:microsoft.com/office/officeart/2016/7/layout/RepeatingBendingProcessNew"/>
    <dgm:cxn modelId="{798CCD02-9742-4100-997B-933835C55E1A}" type="presOf" srcId="{9B5713B1-9DAF-4EF4-BCBB-3C638AD47B81}" destId="{7C32AC7E-73DB-47F8-B48B-A20442BEEACE}" srcOrd="1" destOrd="0" presId="urn:microsoft.com/office/officeart/2016/7/layout/RepeatingBendingProcessNew"/>
    <dgm:cxn modelId="{A0E71705-5218-4BD6-B84E-C64D413B2B33}" type="presOf" srcId="{A3F0C093-BD56-4196-8F54-46D4541969BE}" destId="{99371704-C238-453C-A318-6B00AFA363BE}" srcOrd="0" destOrd="0" presId="urn:microsoft.com/office/officeart/2016/7/layout/RepeatingBendingProcessNew"/>
    <dgm:cxn modelId="{0E66D90C-53C0-491C-AF14-DDF77F842074}" type="presOf" srcId="{B5BB0A73-8439-4FFF-87DE-DEA0573B0A3D}" destId="{AE8AE099-2E4B-4D06-B1BB-B7E9FEFF4952}" srcOrd="0" destOrd="0" presId="urn:microsoft.com/office/officeart/2016/7/layout/RepeatingBendingProcessNew"/>
    <dgm:cxn modelId="{72AB1C0E-6CF3-412A-B0C5-7CFC420501B9}" type="presOf" srcId="{B007C1C0-4C48-40D4-93B8-2D3CA7A8F73E}" destId="{366713A6-FB14-490C-9A1B-C7FB6E58400E}" srcOrd="0" destOrd="0" presId="urn:microsoft.com/office/officeart/2016/7/layout/RepeatingBendingProcessNew"/>
    <dgm:cxn modelId="{943A3220-54E8-45A9-B6D0-C300193617FB}" type="presOf" srcId="{44542906-ADC1-40AE-AD50-10A7707DB156}" destId="{9F964A9E-0582-43AE-8352-94FF42000116}" srcOrd="0" destOrd="0" presId="urn:microsoft.com/office/officeart/2016/7/layout/RepeatingBendingProcessNew"/>
    <dgm:cxn modelId="{932A3529-FFCB-4C0A-9A98-33C188A16B86}" type="presOf" srcId="{14209256-1DF2-47DF-A71D-55161A2C2485}" destId="{CB7F3A19-DC51-4205-997D-58CEBE82C58C}" srcOrd="0" destOrd="0" presId="urn:microsoft.com/office/officeart/2016/7/layout/RepeatingBendingProcessNew"/>
    <dgm:cxn modelId="{19E40730-C39B-40C6-96A6-BABCECC27041}" type="presOf" srcId="{14C173F7-759F-4802-9C0B-BB65D45A3409}" destId="{781EB095-A8FC-4DD6-BD87-739D4FC5DA90}" srcOrd="0" destOrd="0" presId="urn:microsoft.com/office/officeart/2016/7/layout/RepeatingBendingProcessNew"/>
    <dgm:cxn modelId="{F7827730-FB41-4985-95C9-B19C22128B89}" srcId="{4199517C-8D7C-467B-B5A2-89A712E534CF}" destId="{14209256-1DF2-47DF-A71D-55161A2C2485}" srcOrd="3" destOrd="0" parTransId="{80741366-B2EB-4EB8-B328-852630F95C11}" sibTransId="{BDCA56C9-4D15-4AB8-94BB-B3F9FA045A74}"/>
    <dgm:cxn modelId="{A9F42441-337B-4CB1-B9E7-6656D2197E21}" type="presOf" srcId="{7D7FFCF8-ED83-4D29-8EE1-87755E80A884}" destId="{5F5F46F7-7078-4099-B6F8-CC5EACF80521}" srcOrd="1" destOrd="0" presId="urn:microsoft.com/office/officeart/2016/7/layout/RepeatingBendingProcessNew"/>
    <dgm:cxn modelId="{B0E8636D-3BDD-4D72-8870-979D79CB55EB}" type="presOf" srcId="{5D49E71F-7705-4CE2-9035-935A3F63FF9D}" destId="{B10BADC5-8E97-4EB5-A075-F78C084B576B}" srcOrd="1" destOrd="0" presId="urn:microsoft.com/office/officeart/2016/7/layout/RepeatingBendingProcessNew"/>
    <dgm:cxn modelId="{E9927050-45B1-4230-A02D-64125A9DDF00}" type="presOf" srcId="{5D49E71F-7705-4CE2-9035-935A3F63FF9D}" destId="{1B9FFF29-62C0-4CCD-AA15-0650D452B717}" srcOrd="0" destOrd="0" presId="urn:microsoft.com/office/officeart/2016/7/layout/RepeatingBendingProcessNew"/>
    <dgm:cxn modelId="{13DD568F-E912-4597-B7F6-1DF381B05C25}" type="presOf" srcId="{4199517C-8D7C-467B-B5A2-89A712E534CF}" destId="{20BFDFD0-FEBB-4D57-9169-60B63DE71982}" srcOrd="0" destOrd="0" presId="urn:microsoft.com/office/officeart/2016/7/layout/RepeatingBendingProcessNew"/>
    <dgm:cxn modelId="{559C8195-E1EB-49DE-B206-0E2CE7A64DC8}" srcId="{4199517C-8D7C-467B-B5A2-89A712E534CF}" destId="{A3F0C093-BD56-4196-8F54-46D4541969BE}" srcOrd="2" destOrd="0" parTransId="{DB0F5164-A212-401C-8145-C760F6AB2FCC}" sibTransId="{B5BB0A73-8439-4FFF-87DE-DEA0573B0A3D}"/>
    <dgm:cxn modelId="{AD8BCE96-B850-45EC-9068-B1DAA712D958}" type="presOf" srcId="{7D7FFCF8-ED83-4D29-8EE1-87755E80A884}" destId="{4CF8E85D-4C01-4625-B04D-7A0845515314}" srcOrd="0" destOrd="0" presId="urn:microsoft.com/office/officeart/2016/7/layout/RepeatingBendingProcessNew"/>
    <dgm:cxn modelId="{7D02719C-77F1-4D1D-B592-4C92B6AAC88E}" srcId="{4199517C-8D7C-467B-B5A2-89A712E534CF}" destId="{B007C1C0-4C48-40D4-93B8-2D3CA7A8F73E}" srcOrd="0" destOrd="0" parTransId="{D00B65C0-7319-4734-8767-24FED7D4D4E7}" sibTransId="{7D7FFCF8-ED83-4D29-8EE1-87755E80A884}"/>
    <dgm:cxn modelId="{6364FAA3-EFCC-4790-A7B6-E5F3413C46C0}" srcId="{4199517C-8D7C-467B-B5A2-89A712E534CF}" destId="{44542906-ADC1-40AE-AD50-10A7707DB156}" srcOrd="4" destOrd="0" parTransId="{C8E8C890-C39E-432C-ADCE-41DF658F5F51}" sibTransId="{9B5713B1-9DAF-4EF4-BCBB-3C638AD47B81}"/>
    <dgm:cxn modelId="{70D6F0AB-52E1-481C-9270-7ABD64DBC4E7}" type="presOf" srcId="{BDCA56C9-4D15-4AB8-94BB-B3F9FA045A74}" destId="{D9F1D6A2-76DE-418D-AF43-E57FFF61D487}" srcOrd="1" destOrd="0" presId="urn:microsoft.com/office/officeart/2016/7/layout/RepeatingBendingProcessNew"/>
    <dgm:cxn modelId="{2FBF64B0-8F19-43B9-B46B-1654FDF31C02}" srcId="{4199517C-8D7C-467B-B5A2-89A712E534CF}" destId="{D13B9CFD-5AA1-4A77-BE7A-FB82805274FE}" srcOrd="1" destOrd="0" parTransId="{CC8FAA0D-8C15-4428-9EFE-219CED356FD4}" sibTransId="{5D49E71F-7705-4CE2-9035-935A3F63FF9D}"/>
    <dgm:cxn modelId="{0FDF3EC7-FCED-4340-8BDA-8BD096AE6E5B}" type="presOf" srcId="{B5BB0A73-8439-4FFF-87DE-DEA0573B0A3D}" destId="{5880F600-3EEA-4F48-80BD-5EC7D28C7DC3}" srcOrd="1" destOrd="0" presId="urn:microsoft.com/office/officeart/2016/7/layout/RepeatingBendingProcessNew"/>
    <dgm:cxn modelId="{11E610F1-E414-4CD0-90A0-04FC0AC2130B}" type="presOf" srcId="{9B5713B1-9DAF-4EF4-BCBB-3C638AD47B81}" destId="{41BBD732-36C9-4890-95E4-1D8E69F42AEF}" srcOrd="0" destOrd="0" presId="urn:microsoft.com/office/officeart/2016/7/layout/RepeatingBendingProcessNew"/>
    <dgm:cxn modelId="{7721E2F2-2DD5-4226-801E-5C5F29DA967D}" srcId="{4199517C-8D7C-467B-B5A2-89A712E534CF}" destId="{14C173F7-759F-4802-9C0B-BB65D45A3409}" srcOrd="5" destOrd="0" parTransId="{1C5B783F-92D4-4859-99FB-E05612F927D7}" sibTransId="{24349C6B-0D5A-4D6D-B19F-460DBF199DB4}"/>
    <dgm:cxn modelId="{F0B895F4-D26A-45E0-A764-C26F4391A552}" type="presOf" srcId="{D13B9CFD-5AA1-4A77-BE7A-FB82805274FE}" destId="{8D8BF4A5-2033-4D63-A6CD-785C0420772E}" srcOrd="0" destOrd="0" presId="urn:microsoft.com/office/officeart/2016/7/layout/RepeatingBendingProcessNew"/>
    <dgm:cxn modelId="{1417382E-634D-4488-A082-2016A02B62A2}" type="presParOf" srcId="{20BFDFD0-FEBB-4D57-9169-60B63DE71982}" destId="{366713A6-FB14-490C-9A1B-C7FB6E58400E}" srcOrd="0" destOrd="0" presId="urn:microsoft.com/office/officeart/2016/7/layout/RepeatingBendingProcessNew"/>
    <dgm:cxn modelId="{51E23751-82E0-4AA2-8660-42853D230705}" type="presParOf" srcId="{20BFDFD0-FEBB-4D57-9169-60B63DE71982}" destId="{4CF8E85D-4C01-4625-B04D-7A0845515314}" srcOrd="1" destOrd="0" presId="urn:microsoft.com/office/officeart/2016/7/layout/RepeatingBendingProcessNew"/>
    <dgm:cxn modelId="{9AA98445-37C9-430E-9468-6AF886031E7F}" type="presParOf" srcId="{4CF8E85D-4C01-4625-B04D-7A0845515314}" destId="{5F5F46F7-7078-4099-B6F8-CC5EACF80521}" srcOrd="0" destOrd="0" presId="urn:microsoft.com/office/officeart/2016/7/layout/RepeatingBendingProcessNew"/>
    <dgm:cxn modelId="{65CE6619-A771-4B52-952E-D847E70FE5AC}" type="presParOf" srcId="{20BFDFD0-FEBB-4D57-9169-60B63DE71982}" destId="{8D8BF4A5-2033-4D63-A6CD-785C0420772E}" srcOrd="2" destOrd="0" presId="urn:microsoft.com/office/officeart/2016/7/layout/RepeatingBendingProcessNew"/>
    <dgm:cxn modelId="{0534BEE2-7030-47E7-9648-75B936846D8B}" type="presParOf" srcId="{20BFDFD0-FEBB-4D57-9169-60B63DE71982}" destId="{1B9FFF29-62C0-4CCD-AA15-0650D452B717}" srcOrd="3" destOrd="0" presId="urn:microsoft.com/office/officeart/2016/7/layout/RepeatingBendingProcessNew"/>
    <dgm:cxn modelId="{597670D5-8505-4B2B-BD16-D6D2A766417D}" type="presParOf" srcId="{1B9FFF29-62C0-4CCD-AA15-0650D452B717}" destId="{B10BADC5-8E97-4EB5-A075-F78C084B576B}" srcOrd="0" destOrd="0" presId="urn:microsoft.com/office/officeart/2016/7/layout/RepeatingBendingProcessNew"/>
    <dgm:cxn modelId="{91151BC6-E17E-47D3-9B10-EA6A1AF999AE}" type="presParOf" srcId="{20BFDFD0-FEBB-4D57-9169-60B63DE71982}" destId="{99371704-C238-453C-A318-6B00AFA363BE}" srcOrd="4" destOrd="0" presId="urn:microsoft.com/office/officeart/2016/7/layout/RepeatingBendingProcessNew"/>
    <dgm:cxn modelId="{2FEB7D96-A6C6-4D81-AB51-5A796B90D4DB}" type="presParOf" srcId="{20BFDFD0-FEBB-4D57-9169-60B63DE71982}" destId="{AE8AE099-2E4B-4D06-B1BB-B7E9FEFF4952}" srcOrd="5" destOrd="0" presId="urn:microsoft.com/office/officeart/2016/7/layout/RepeatingBendingProcessNew"/>
    <dgm:cxn modelId="{74022476-8BE9-4346-B3D2-A7F47CC9C271}" type="presParOf" srcId="{AE8AE099-2E4B-4D06-B1BB-B7E9FEFF4952}" destId="{5880F600-3EEA-4F48-80BD-5EC7D28C7DC3}" srcOrd="0" destOrd="0" presId="urn:microsoft.com/office/officeart/2016/7/layout/RepeatingBendingProcessNew"/>
    <dgm:cxn modelId="{E74AE49E-5711-47F0-B41C-449E7788C29B}" type="presParOf" srcId="{20BFDFD0-FEBB-4D57-9169-60B63DE71982}" destId="{CB7F3A19-DC51-4205-997D-58CEBE82C58C}" srcOrd="6" destOrd="0" presId="urn:microsoft.com/office/officeart/2016/7/layout/RepeatingBendingProcessNew"/>
    <dgm:cxn modelId="{43F732A8-956C-415E-A886-4CCD868E1FA6}" type="presParOf" srcId="{20BFDFD0-FEBB-4D57-9169-60B63DE71982}" destId="{CF3F12EA-BE56-4E13-96A4-ABB45874985C}" srcOrd="7" destOrd="0" presId="urn:microsoft.com/office/officeart/2016/7/layout/RepeatingBendingProcessNew"/>
    <dgm:cxn modelId="{2BE7F6EA-FB65-43DC-B7F4-DC8D180EA95E}" type="presParOf" srcId="{CF3F12EA-BE56-4E13-96A4-ABB45874985C}" destId="{D9F1D6A2-76DE-418D-AF43-E57FFF61D487}" srcOrd="0" destOrd="0" presId="urn:microsoft.com/office/officeart/2016/7/layout/RepeatingBendingProcessNew"/>
    <dgm:cxn modelId="{582B89DE-CD09-4CDC-9822-26A2E8747E77}" type="presParOf" srcId="{20BFDFD0-FEBB-4D57-9169-60B63DE71982}" destId="{9F964A9E-0582-43AE-8352-94FF42000116}" srcOrd="8" destOrd="0" presId="urn:microsoft.com/office/officeart/2016/7/layout/RepeatingBendingProcessNew"/>
    <dgm:cxn modelId="{E33DE0B4-8DAD-4B0A-A29E-328D1441202E}" type="presParOf" srcId="{20BFDFD0-FEBB-4D57-9169-60B63DE71982}" destId="{41BBD732-36C9-4890-95E4-1D8E69F42AEF}" srcOrd="9" destOrd="0" presId="urn:microsoft.com/office/officeart/2016/7/layout/RepeatingBendingProcessNew"/>
    <dgm:cxn modelId="{CF472016-2D6A-4289-B4CC-01F486EB1E3A}" type="presParOf" srcId="{41BBD732-36C9-4890-95E4-1D8E69F42AEF}" destId="{7C32AC7E-73DB-47F8-B48B-A20442BEEACE}" srcOrd="0" destOrd="0" presId="urn:microsoft.com/office/officeart/2016/7/layout/RepeatingBendingProcessNew"/>
    <dgm:cxn modelId="{5E58FC21-DAB6-4980-94CE-0242F1696AE2}" type="presParOf" srcId="{20BFDFD0-FEBB-4D57-9169-60B63DE71982}" destId="{781EB095-A8FC-4DD6-BD87-739D4FC5DA9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3B9FF-C382-4187-87B0-6E2923C9A47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5AC0241-6533-4011-B810-E7DE6EE58A95}">
      <dgm:prSet phldrT="[Text]"/>
      <dgm:spPr/>
      <dgm:t>
        <a:bodyPr/>
        <a:lstStyle/>
        <a:p>
          <a:r>
            <a:rPr lang="en-GB" dirty="0"/>
            <a:t>E-ID</a:t>
          </a:r>
        </a:p>
      </dgm:t>
    </dgm:pt>
    <dgm:pt modelId="{5BA52950-1DF9-42F4-8A3C-5E4177EC0454}" type="parTrans" cxnId="{DA20CA98-2CB2-4868-BEE8-8E54CC1BC9E8}">
      <dgm:prSet/>
      <dgm:spPr/>
      <dgm:t>
        <a:bodyPr/>
        <a:lstStyle/>
        <a:p>
          <a:endParaRPr lang="en-GB"/>
        </a:p>
      </dgm:t>
    </dgm:pt>
    <dgm:pt modelId="{F4CA40B7-51E8-478D-8A8C-1C99F7C1E67E}" type="sibTrans" cxnId="{DA20CA98-2CB2-4868-BEE8-8E54CC1BC9E8}">
      <dgm:prSet/>
      <dgm:spPr/>
      <dgm:t>
        <a:bodyPr/>
        <a:lstStyle/>
        <a:p>
          <a:endParaRPr lang="en-GB"/>
        </a:p>
      </dgm:t>
    </dgm:pt>
    <dgm:pt modelId="{892350BC-E660-48D5-9178-C5DAD394D36B}">
      <dgm:prSet phldrT="[Text]"/>
      <dgm:spPr/>
      <dgm:t>
        <a:bodyPr/>
        <a:lstStyle/>
        <a:p>
          <a:r>
            <a:rPr lang="en-GB" dirty="0"/>
            <a:t>CV</a:t>
          </a:r>
        </a:p>
      </dgm:t>
    </dgm:pt>
    <dgm:pt modelId="{07611A12-83DB-4D93-9DB9-C38EB5D04755}" type="parTrans" cxnId="{91AAC0B7-F813-45EF-B51E-7E8F5527CE0D}">
      <dgm:prSet/>
      <dgm:spPr/>
      <dgm:t>
        <a:bodyPr/>
        <a:lstStyle/>
        <a:p>
          <a:endParaRPr lang="en-GB"/>
        </a:p>
      </dgm:t>
    </dgm:pt>
    <dgm:pt modelId="{D71AE311-8668-4CA3-9B9F-072FA1D1565F}" type="sibTrans" cxnId="{91AAC0B7-F813-45EF-B51E-7E8F5527CE0D}">
      <dgm:prSet/>
      <dgm:spPr/>
      <dgm:t>
        <a:bodyPr/>
        <a:lstStyle/>
        <a:p>
          <a:endParaRPr lang="en-GB"/>
        </a:p>
      </dgm:t>
    </dgm:pt>
    <dgm:pt modelId="{DDBA8475-FCF8-4D55-A916-94E44CF3E805}">
      <dgm:prSet phldrT="[Text]" custT="1"/>
      <dgm:spPr/>
      <dgm:t>
        <a:bodyPr/>
        <a:lstStyle/>
        <a:p>
          <a:r>
            <a:rPr lang="en-GB" sz="1900" dirty="0"/>
            <a:t>Declaration         </a:t>
          </a:r>
          <a:r>
            <a:rPr lang="en-GB" sz="1000" dirty="0"/>
            <a:t>pg 17 of the Regulations</a:t>
          </a:r>
        </a:p>
      </dgm:t>
    </dgm:pt>
    <dgm:pt modelId="{2BAFF6D2-BE8E-4E9C-AC71-4ACECA1E6728}" type="parTrans" cxnId="{FD42C088-2081-4D3E-AFFB-A68442CD25D5}">
      <dgm:prSet/>
      <dgm:spPr/>
      <dgm:t>
        <a:bodyPr/>
        <a:lstStyle/>
        <a:p>
          <a:endParaRPr lang="en-GB"/>
        </a:p>
      </dgm:t>
    </dgm:pt>
    <dgm:pt modelId="{D8976F98-5583-4CED-A097-416D5454FF14}" type="sibTrans" cxnId="{FD42C088-2081-4D3E-AFFB-A68442CD25D5}">
      <dgm:prSet/>
      <dgm:spPr/>
      <dgm:t>
        <a:bodyPr/>
        <a:lstStyle/>
        <a:p>
          <a:endParaRPr lang="en-GB"/>
        </a:p>
      </dgm:t>
    </dgm:pt>
    <dgm:pt modelId="{EBFAF56D-784B-430B-8065-625FAC5C020F}">
      <dgm:prSet phldrT="[Text]"/>
      <dgm:spPr>
        <a:gradFill rotWithShape="0">
          <a:gsLst>
            <a:gs pos="100000">
              <a:srgbClr val="92D050"/>
            </a:gs>
            <a:gs pos="0">
              <a:srgbClr val="4BB54E"/>
            </a:gs>
            <a:gs pos="90000">
              <a:srgbClr val="4BB54E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en-GB" dirty="0"/>
            <a:t>Appendices I,II,III</a:t>
          </a:r>
        </a:p>
      </dgm:t>
    </dgm:pt>
    <dgm:pt modelId="{45387959-9B11-4427-9F1A-11BFA10F7517}" type="parTrans" cxnId="{922CE491-AA5F-4745-99E2-56FB4EFA88EE}">
      <dgm:prSet/>
      <dgm:spPr/>
      <dgm:t>
        <a:bodyPr/>
        <a:lstStyle/>
        <a:p>
          <a:endParaRPr lang="en-GB"/>
        </a:p>
      </dgm:t>
    </dgm:pt>
    <dgm:pt modelId="{C0343DC5-9083-4306-8A11-856522F8168F}" type="sibTrans" cxnId="{922CE491-AA5F-4745-99E2-56FB4EFA88EE}">
      <dgm:prSet/>
      <dgm:spPr/>
      <dgm:t>
        <a:bodyPr/>
        <a:lstStyle/>
        <a:p>
          <a:endParaRPr lang="en-GB"/>
        </a:p>
      </dgm:t>
    </dgm:pt>
    <dgm:pt modelId="{8DC65977-76B7-47CA-B252-0195189724C1}" type="pres">
      <dgm:prSet presAssocID="{A9C3B9FF-C382-4187-87B0-6E2923C9A47B}" presName="Name0" presStyleCnt="0">
        <dgm:presLayoutVars>
          <dgm:dir/>
          <dgm:animLvl val="lvl"/>
          <dgm:resizeHandles val="exact"/>
        </dgm:presLayoutVars>
      </dgm:prSet>
      <dgm:spPr/>
    </dgm:pt>
    <dgm:pt modelId="{21FA8A8B-8BB1-44E8-BE8A-8DBD4346E1D5}" type="pres">
      <dgm:prSet presAssocID="{65AC0241-6533-4011-B810-E7DE6EE58A95}" presName="linNode" presStyleCnt="0"/>
      <dgm:spPr/>
    </dgm:pt>
    <dgm:pt modelId="{97790965-9373-4B96-8B02-0FE15A2C5908}" type="pres">
      <dgm:prSet presAssocID="{65AC0241-6533-4011-B810-E7DE6EE58A9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C42F9B3-499A-4F22-815B-7786C126DC58}" type="pres">
      <dgm:prSet presAssocID="{F4CA40B7-51E8-478D-8A8C-1C99F7C1E67E}" presName="sp" presStyleCnt="0"/>
      <dgm:spPr/>
    </dgm:pt>
    <dgm:pt modelId="{F0EC09F3-D23B-4463-805C-D73C7C81CC56}" type="pres">
      <dgm:prSet presAssocID="{892350BC-E660-48D5-9178-C5DAD394D36B}" presName="linNode" presStyleCnt="0"/>
      <dgm:spPr/>
    </dgm:pt>
    <dgm:pt modelId="{2861604D-393F-4BDB-AD24-EC08F4EAF12F}" type="pres">
      <dgm:prSet presAssocID="{892350BC-E660-48D5-9178-C5DAD394D36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F63349D-9FB1-4DB5-B03D-7F921C44B782}" type="pres">
      <dgm:prSet presAssocID="{D71AE311-8668-4CA3-9B9F-072FA1D1565F}" presName="sp" presStyleCnt="0"/>
      <dgm:spPr/>
    </dgm:pt>
    <dgm:pt modelId="{0BD572DC-26B7-4BA3-93CB-3D2C6E3D11ED}" type="pres">
      <dgm:prSet presAssocID="{DDBA8475-FCF8-4D55-A916-94E44CF3E805}" presName="linNode" presStyleCnt="0"/>
      <dgm:spPr/>
    </dgm:pt>
    <dgm:pt modelId="{69F0D6ED-B123-43D0-8780-A0DCFCB46F18}" type="pres">
      <dgm:prSet presAssocID="{DDBA8475-FCF8-4D55-A916-94E44CF3E80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1E80C11-9DCF-4CE0-835B-BA706D6B90C5}" type="pres">
      <dgm:prSet presAssocID="{D8976F98-5583-4CED-A097-416D5454FF14}" presName="sp" presStyleCnt="0"/>
      <dgm:spPr/>
    </dgm:pt>
    <dgm:pt modelId="{11625F92-AD61-48F6-8034-BC60A63D0165}" type="pres">
      <dgm:prSet presAssocID="{EBFAF56D-784B-430B-8065-625FAC5C020F}" presName="linNode" presStyleCnt="0"/>
      <dgm:spPr/>
    </dgm:pt>
    <dgm:pt modelId="{24A8DD94-1644-4AC4-91F3-BBD0E6C193C6}" type="pres">
      <dgm:prSet presAssocID="{EBFAF56D-784B-430B-8065-625FAC5C020F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65A7102-580E-4820-A1C0-328D6C6294B2}" type="presOf" srcId="{65AC0241-6533-4011-B810-E7DE6EE58A95}" destId="{97790965-9373-4B96-8B02-0FE15A2C5908}" srcOrd="0" destOrd="0" presId="urn:microsoft.com/office/officeart/2005/8/layout/vList5"/>
    <dgm:cxn modelId="{1C854E69-9813-4352-9E14-BA12BBCE15F8}" type="presOf" srcId="{A9C3B9FF-C382-4187-87B0-6E2923C9A47B}" destId="{8DC65977-76B7-47CA-B252-0195189724C1}" srcOrd="0" destOrd="0" presId="urn:microsoft.com/office/officeart/2005/8/layout/vList5"/>
    <dgm:cxn modelId="{A4FB5A4E-C07A-4B86-A044-2EF7CE57FC88}" type="presOf" srcId="{892350BC-E660-48D5-9178-C5DAD394D36B}" destId="{2861604D-393F-4BDB-AD24-EC08F4EAF12F}" srcOrd="0" destOrd="0" presId="urn:microsoft.com/office/officeart/2005/8/layout/vList5"/>
    <dgm:cxn modelId="{FD42C088-2081-4D3E-AFFB-A68442CD25D5}" srcId="{A9C3B9FF-C382-4187-87B0-6E2923C9A47B}" destId="{DDBA8475-FCF8-4D55-A916-94E44CF3E805}" srcOrd="2" destOrd="0" parTransId="{2BAFF6D2-BE8E-4E9C-AC71-4ACECA1E6728}" sibTransId="{D8976F98-5583-4CED-A097-416D5454FF14}"/>
    <dgm:cxn modelId="{922CE491-AA5F-4745-99E2-56FB4EFA88EE}" srcId="{A9C3B9FF-C382-4187-87B0-6E2923C9A47B}" destId="{EBFAF56D-784B-430B-8065-625FAC5C020F}" srcOrd="3" destOrd="0" parTransId="{45387959-9B11-4427-9F1A-11BFA10F7517}" sibTransId="{C0343DC5-9083-4306-8A11-856522F8168F}"/>
    <dgm:cxn modelId="{59170198-CB9A-4482-9F51-05CF08B838EE}" type="presOf" srcId="{EBFAF56D-784B-430B-8065-625FAC5C020F}" destId="{24A8DD94-1644-4AC4-91F3-BBD0E6C193C6}" srcOrd="0" destOrd="0" presId="urn:microsoft.com/office/officeart/2005/8/layout/vList5"/>
    <dgm:cxn modelId="{DA20CA98-2CB2-4868-BEE8-8E54CC1BC9E8}" srcId="{A9C3B9FF-C382-4187-87B0-6E2923C9A47B}" destId="{65AC0241-6533-4011-B810-E7DE6EE58A95}" srcOrd="0" destOrd="0" parTransId="{5BA52950-1DF9-42F4-8A3C-5E4177EC0454}" sibTransId="{F4CA40B7-51E8-478D-8A8C-1C99F7C1E67E}"/>
    <dgm:cxn modelId="{91AAC0B7-F813-45EF-B51E-7E8F5527CE0D}" srcId="{A9C3B9FF-C382-4187-87B0-6E2923C9A47B}" destId="{892350BC-E660-48D5-9178-C5DAD394D36B}" srcOrd="1" destOrd="0" parTransId="{07611A12-83DB-4D93-9DB9-C38EB5D04755}" sibTransId="{D71AE311-8668-4CA3-9B9F-072FA1D1565F}"/>
    <dgm:cxn modelId="{A4D814F2-A252-4885-BDE3-5A788EB87D2C}" type="presOf" srcId="{DDBA8475-FCF8-4D55-A916-94E44CF3E805}" destId="{69F0D6ED-B123-43D0-8780-A0DCFCB46F18}" srcOrd="0" destOrd="0" presId="urn:microsoft.com/office/officeart/2005/8/layout/vList5"/>
    <dgm:cxn modelId="{A97BCCB3-95A1-4541-B3BE-5D402215A60E}" type="presParOf" srcId="{8DC65977-76B7-47CA-B252-0195189724C1}" destId="{21FA8A8B-8BB1-44E8-BE8A-8DBD4346E1D5}" srcOrd="0" destOrd="0" presId="urn:microsoft.com/office/officeart/2005/8/layout/vList5"/>
    <dgm:cxn modelId="{C9AE7F58-B802-4EA2-8AEB-E3963C01CFCE}" type="presParOf" srcId="{21FA8A8B-8BB1-44E8-BE8A-8DBD4346E1D5}" destId="{97790965-9373-4B96-8B02-0FE15A2C5908}" srcOrd="0" destOrd="0" presId="urn:microsoft.com/office/officeart/2005/8/layout/vList5"/>
    <dgm:cxn modelId="{B1E45886-0C9A-470D-8990-7F75E9D317FE}" type="presParOf" srcId="{8DC65977-76B7-47CA-B252-0195189724C1}" destId="{DC42F9B3-499A-4F22-815B-7786C126DC58}" srcOrd="1" destOrd="0" presId="urn:microsoft.com/office/officeart/2005/8/layout/vList5"/>
    <dgm:cxn modelId="{BB6FB654-880A-418D-8637-1C717F66206C}" type="presParOf" srcId="{8DC65977-76B7-47CA-B252-0195189724C1}" destId="{F0EC09F3-D23B-4463-805C-D73C7C81CC56}" srcOrd="2" destOrd="0" presId="urn:microsoft.com/office/officeart/2005/8/layout/vList5"/>
    <dgm:cxn modelId="{219B1061-B3A1-48BE-BBC6-126096392E69}" type="presParOf" srcId="{F0EC09F3-D23B-4463-805C-D73C7C81CC56}" destId="{2861604D-393F-4BDB-AD24-EC08F4EAF12F}" srcOrd="0" destOrd="0" presId="urn:microsoft.com/office/officeart/2005/8/layout/vList5"/>
    <dgm:cxn modelId="{D9ACE5AD-669B-40EB-8887-A10FB224B389}" type="presParOf" srcId="{8DC65977-76B7-47CA-B252-0195189724C1}" destId="{FF63349D-9FB1-4DB5-B03D-7F921C44B782}" srcOrd="3" destOrd="0" presId="urn:microsoft.com/office/officeart/2005/8/layout/vList5"/>
    <dgm:cxn modelId="{8DE62464-B1B0-4374-A9A4-7A285AB7C2F9}" type="presParOf" srcId="{8DC65977-76B7-47CA-B252-0195189724C1}" destId="{0BD572DC-26B7-4BA3-93CB-3D2C6E3D11ED}" srcOrd="4" destOrd="0" presId="urn:microsoft.com/office/officeart/2005/8/layout/vList5"/>
    <dgm:cxn modelId="{12829C02-2BDE-4704-BBEC-462D4858294F}" type="presParOf" srcId="{0BD572DC-26B7-4BA3-93CB-3D2C6E3D11ED}" destId="{69F0D6ED-B123-43D0-8780-A0DCFCB46F18}" srcOrd="0" destOrd="0" presId="urn:microsoft.com/office/officeart/2005/8/layout/vList5"/>
    <dgm:cxn modelId="{A4FABB9D-C7DD-4B80-83F4-52CC7B78CBC9}" type="presParOf" srcId="{8DC65977-76B7-47CA-B252-0195189724C1}" destId="{01E80C11-9DCF-4CE0-835B-BA706D6B90C5}" srcOrd="5" destOrd="0" presId="urn:microsoft.com/office/officeart/2005/8/layout/vList5"/>
    <dgm:cxn modelId="{2DC0161A-8ED5-41C4-8AA5-5EE4D08DF7E4}" type="presParOf" srcId="{8DC65977-76B7-47CA-B252-0195189724C1}" destId="{11625F92-AD61-48F6-8034-BC60A63D0165}" srcOrd="6" destOrd="0" presId="urn:microsoft.com/office/officeart/2005/8/layout/vList5"/>
    <dgm:cxn modelId="{6F1550B4-A869-47A2-8BA9-4E128D733E09}" type="presParOf" srcId="{11625F92-AD61-48F6-8034-BC60A63D0165}" destId="{24A8DD94-1644-4AC4-91F3-BBD0E6C193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95608-CE92-4D1E-978D-ED72D6035F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D1D847-9D0F-4937-AE62-325F16FA1838}">
      <dgm:prSet phldrT="[Text]" custT="1"/>
      <dgm:spPr/>
      <dgm:t>
        <a:bodyPr/>
        <a:lstStyle/>
        <a:p>
          <a:r>
            <a:rPr lang="en-GB" sz="3200" dirty="0"/>
            <a:t>Appendix I</a:t>
          </a:r>
        </a:p>
      </dgm:t>
    </dgm:pt>
    <dgm:pt modelId="{447B60C2-506B-40CA-BBD7-A7750DC3CF75}" type="parTrans" cxnId="{A5D29339-023B-4778-8BD1-84286E7C7791}">
      <dgm:prSet/>
      <dgm:spPr/>
      <dgm:t>
        <a:bodyPr/>
        <a:lstStyle/>
        <a:p>
          <a:endParaRPr lang="en-GB"/>
        </a:p>
      </dgm:t>
    </dgm:pt>
    <dgm:pt modelId="{691DFB4E-0BDE-442A-8A40-A67D37A150D1}" type="sibTrans" cxnId="{A5D29339-023B-4778-8BD1-84286E7C7791}">
      <dgm:prSet/>
      <dgm:spPr/>
      <dgm:t>
        <a:bodyPr/>
        <a:lstStyle/>
        <a:p>
          <a:endParaRPr lang="en-GB"/>
        </a:p>
      </dgm:t>
    </dgm:pt>
    <dgm:pt modelId="{DE8B7E3C-EFE0-409F-878A-EE0E2AB1DB63}">
      <dgm:prSet phldrT="[Text]"/>
      <dgm:spPr/>
      <dgm:t>
        <a:bodyPr/>
        <a:lstStyle/>
        <a:p>
          <a:r>
            <a:rPr lang="en-GB" b="1" dirty="0"/>
            <a:t>A Motivational Letter on why applicant should be chosen for the ENDEAVOUR II Scholarship Scheme</a:t>
          </a:r>
          <a:endParaRPr lang="en-GB" dirty="0"/>
        </a:p>
      </dgm:t>
    </dgm:pt>
    <dgm:pt modelId="{CDC13DB7-EABE-4CA5-A673-D8AD7E3EC60E}" type="parTrans" cxnId="{D2CC2E97-CD7C-4001-A8B0-468B4DBA1B7B}">
      <dgm:prSet/>
      <dgm:spPr/>
      <dgm:t>
        <a:bodyPr/>
        <a:lstStyle/>
        <a:p>
          <a:endParaRPr lang="en-GB"/>
        </a:p>
      </dgm:t>
    </dgm:pt>
    <dgm:pt modelId="{F855929B-B104-405A-AB9B-C4C9B4646F3C}" type="sibTrans" cxnId="{D2CC2E97-CD7C-4001-A8B0-468B4DBA1B7B}">
      <dgm:prSet/>
      <dgm:spPr/>
      <dgm:t>
        <a:bodyPr/>
        <a:lstStyle/>
        <a:p>
          <a:endParaRPr lang="en-GB"/>
        </a:p>
      </dgm:t>
    </dgm:pt>
    <dgm:pt modelId="{3AE3EBB1-55D6-4B24-9CD1-1069C71BA412}">
      <dgm:prSet phldrT="[Text]" custT="1"/>
      <dgm:spPr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1920" tIns="60960" rIns="121920" bIns="60960" numCol="1" spcCol="1270" anchor="ctr" anchorCtr="0"/>
        <a:lstStyle/>
        <a:p>
          <a:r>
            <a:rPr lang="en-GB" sz="3200" dirty="0"/>
            <a:t>Appendix II</a:t>
          </a:r>
        </a:p>
      </dgm:t>
    </dgm:pt>
    <dgm:pt modelId="{E42692A4-57A1-462F-910B-31B24C074C40}" type="parTrans" cxnId="{3D588511-EB2D-4C9B-8A17-DFFA89A0507E}">
      <dgm:prSet/>
      <dgm:spPr/>
      <dgm:t>
        <a:bodyPr/>
        <a:lstStyle/>
        <a:p>
          <a:endParaRPr lang="en-GB"/>
        </a:p>
      </dgm:t>
    </dgm:pt>
    <dgm:pt modelId="{934A007A-1D5F-4DDF-9CC2-0D6C969B0CC3}" type="sibTrans" cxnId="{3D588511-EB2D-4C9B-8A17-DFFA89A0507E}">
      <dgm:prSet/>
      <dgm:spPr/>
      <dgm:t>
        <a:bodyPr/>
        <a:lstStyle/>
        <a:p>
          <a:endParaRPr lang="en-GB"/>
        </a:p>
      </dgm:t>
    </dgm:pt>
    <dgm:pt modelId="{89A60F6A-EDB8-46AD-8AA7-F582E55208AD}">
      <dgm:prSet phldrT="[Text]"/>
      <dgm:spPr/>
      <dgm:t>
        <a:bodyPr/>
        <a:lstStyle/>
        <a:p>
          <a:r>
            <a:rPr lang="en-US" b="1" dirty="0"/>
            <a:t> The relevance of Study / Research including the Benefit to Malta vis a vis the current national priorities.</a:t>
          </a:r>
          <a:endParaRPr lang="en-GB" dirty="0"/>
        </a:p>
      </dgm:t>
    </dgm:pt>
    <dgm:pt modelId="{1CD09413-31C8-4F6E-BB25-642DB3718201}" type="parTrans" cxnId="{CF64211B-5D95-4976-AD4F-D2DE9DA3E7D3}">
      <dgm:prSet/>
      <dgm:spPr/>
      <dgm:t>
        <a:bodyPr/>
        <a:lstStyle/>
        <a:p>
          <a:endParaRPr lang="en-GB"/>
        </a:p>
      </dgm:t>
    </dgm:pt>
    <dgm:pt modelId="{D595D765-C005-4D5D-BA5C-8341EDDF0342}" type="sibTrans" cxnId="{CF64211B-5D95-4976-AD4F-D2DE9DA3E7D3}">
      <dgm:prSet/>
      <dgm:spPr/>
      <dgm:t>
        <a:bodyPr/>
        <a:lstStyle/>
        <a:p>
          <a:endParaRPr lang="en-GB"/>
        </a:p>
      </dgm:t>
    </dgm:pt>
    <dgm:pt modelId="{53BBDD03-89A0-4E2D-9F2F-13406409EED3}">
      <dgm:prSet phldrT="[Text]"/>
      <dgm:spPr/>
      <dgm:t>
        <a:bodyPr/>
        <a:lstStyle/>
        <a:p>
          <a:r>
            <a:rPr lang="en-US" b="1" dirty="0"/>
            <a:t>The Impact of Study /Research on the development of Malta.</a:t>
          </a:r>
          <a:endParaRPr lang="en-GB" dirty="0"/>
        </a:p>
      </dgm:t>
    </dgm:pt>
    <dgm:pt modelId="{0B0776C5-276A-4B3A-A6FE-C6F33575A08F}" type="parTrans" cxnId="{1291B3EE-37B6-4963-9097-49B3468B12DA}">
      <dgm:prSet/>
      <dgm:spPr/>
      <dgm:t>
        <a:bodyPr/>
        <a:lstStyle/>
        <a:p>
          <a:endParaRPr lang="en-GB"/>
        </a:p>
      </dgm:t>
    </dgm:pt>
    <dgm:pt modelId="{52E5DDDB-0F05-4538-8498-D5A50E6398BD}" type="sibTrans" cxnId="{1291B3EE-37B6-4963-9097-49B3468B12DA}">
      <dgm:prSet/>
      <dgm:spPr/>
      <dgm:t>
        <a:bodyPr/>
        <a:lstStyle/>
        <a:p>
          <a:endParaRPr lang="en-GB"/>
        </a:p>
      </dgm:t>
    </dgm:pt>
    <dgm:pt modelId="{CD275F3D-1D8A-44D1-BD15-604F35494E82}">
      <dgm:prSet custT="1"/>
      <dgm:spPr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1920" tIns="60960" rIns="121920" bIns="60960" numCol="1" spcCol="1270" anchor="ctr" anchorCtr="0"/>
        <a:lstStyle/>
        <a:p>
          <a:pPr>
            <a:buFont typeface="+mj-lt"/>
            <a:buAutoNum type="alphaLcPeriod"/>
          </a:pPr>
          <a:r>
            <a:rPr lang="en-GB" sz="3200" dirty="0"/>
            <a:t>Appendix</a:t>
          </a:r>
          <a:r>
            <a:rPr lang="en-GB" sz="4100" dirty="0"/>
            <a:t> III</a:t>
          </a:r>
        </a:p>
      </dgm:t>
    </dgm:pt>
    <dgm:pt modelId="{213B7148-31B0-4403-93BD-CC348560C1BF}" type="parTrans" cxnId="{73D7C6B0-49F5-49A5-A26F-3F04CACA8386}">
      <dgm:prSet/>
      <dgm:spPr/>
      <dgm:t>
        <a:bodyPr/>
        <a:lstStyle/>
        <a:p>
          <a:endParaRPr lang="en-GB"/>
        </a:p>
      </dgm:t>
    </dgm:pt>
    <dgm:pt modelId="{C7CCD95D-B022-411A-9B8E-B1E48D35ADA2}" type="sibTrans" cxnId="{73D7C6B0-49F5-49A5-A26F-3F04CACA8386}">
      <dgm:prSet/>
      <dgm:spPr/>
      <dgm:t>
        <a:bodyPr/>
        <a:lstStyle/>
        <a:p>
          <a:endParaRPr lang="en-GB"/>
        </a:p>
      </dgm:t>
    </dgm:pt>
    <dgm:pt modelId="{FEFBF46D-9178-44A3-8344-BAD543B8210A}" type="pres">
      <dgm:prSet presAssocID="{9F095608-CE92-4D1E-978D-ED72D6035F48}" presName="Name0" presStyleCnt="0">
        <dgm:presLayoutVars>
          <dgm:dir/>
          <dgm:animLvl val="lvl"/>
          <dgm:resizeHandles val="exact"/>
        </dgm:presLayoutVars>
      </dgm:prSet>
      <dgm:spPr/>
    </dgm:pt>
    <dgm:pt modelId="{FAE285FC-FAE1-47D2-8C75-C54770903EB2}" type="pres">
      <dgm:prSet presAssocID="{29D1D847-9D0F-4937-AE62-325F16FA1838}" presName="linNode" presStyleCnt="0"/>
      <dgm:spPr/>
    </dgm:pt>
    <dgm:pt modelId="{E98FFAF2-F349-4C14-BBC1-A40F8BAA736A}" type="pres">
      <dgm:prSet presAssocID="{29D1D847-9D0F-4937-AE62-325F16FA183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D14F31C-105C-4E70-A5CC-2D5E4608266D}" type="pres">
      <dgm:prSet presAssocID="{29D1D847-9D0F-4937-AE62-325F16FA1838}" presName="descendantText" presStyleLbl="alignAccFollowNode1" presStyleIdx="0" presStyleCnt="3">
        <dgm:presLayoutVars>
          <dgm:bulletEnabled val="1"/>
        </dgm:presLayoutVars>
      </dgm:prSet>
      <dgm:spPr/>
    </dgm:pt>
    <dgm:pt modelId="{C3A08B24-72CC-45DC-A0FC-33B4D6F981AD}" type="pres">
      <dgm:prSet presAssocID="{691DFB4E-0BDE-442A-8A40-A67D37A150D1}" presName="sp" presStyleCnt="0"/>
      <dgm:spPr/>
    </dgm:pt>
    <dgm:pt modelId="{8F065BE7-3F6C-450C-8E84-89F9BBC421E9}" type="pres">
      <dgm:prSet presAssocID="{3AE3EBB1-55D6-4B24-9CD1-1069C71BA412}" presName="linNode" presStyleCnt="0"/>
      <dgm:spPr/>
    </dgm:pt>
    <dgm:pt modelId="{00BA4495-434F-46C9-BE28-E33B977DD5C1}" type="pres">
      <dgm:prSet presAssocID="{3AE3EBB1-55D6-4B24-9CD1-1069C71BA412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933597"/>
          <a:ext cx="2926080" cy="887858"/>
        </a:xfrm>
        <a:prstGeom prst="roundRect">
          <a:avLst/>
        </a:prstGeom>
      </dgm:spPr>
    </dgm:pt>
    <dgm:pt modelId="{EDD64636-4142-4D4C-B1B8-59E74748C0D7}" type="pres">
      <dgm:prSet presAssocID="{3AE3EBB1-55D6-4B24-9CD1-1069C71BA412}" presName="descendantText" presStyleLbl="alignAccFollowNode1" presStyleIdx="1" presStyleCnt="3">
        <dgm:presLayoutVars>
          <dgm:bulletEnabled val="1"/>
        </dgm:presLayoutVars>
      </dgm:prSet>
      <dgm:spPr/>
    </dgm:pt>
    <dgm:pt modelId="{1522D4A1-9631-4D05-A985-C979042EC586}" type="pres">
      <dgm:prSet presAssocID="{934A007A-1D5F-4DDF-9CC2-0D6C969B0CC3}" presName="sp" presStyleCnt="0"/>
      <dgm:spPr/>
    </dgm:pt>
    <dgm:pt modelId="{861FC121-8129-47BE-B671-96D9F54D3530}" type="pres">
      <dgm:prSet presAssocID="{CD275F3D-1D8A-44D1-BD15-604F35494E82}" presName="linNode" presStyleCnt="0"/>
      <dgm:spPr/>
    </dgm:pt>
    <dgm:pt modelId="{F266619E-A827-4A68-92A6-137ED364933C}" type="pres">
      <dgm:prSet presAssocID="{CD275F3D-1D8A-44D1-BD15-604F35494E82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865848"/>
          <a:ext cx="2926080" cy="887858"/>
        </a:xfrm>
        <a:prstGeom prst="roundRect">
          <a:avLst/>
        </a:prstGeom>
      </dgm:spPr>
    </dgm:pt>
    <dgm:pt modelId="{836FB242-42FA-41B0-BE73-13D253F4A720}" type="pres">
      <dgm:prSet presAssocID="{CD275F3D-1D8A-44D1-BD15-604F35494E82}" presName="descendantText" presStyleLbl="alignAccFollowNode1" presStyleIdx="2" presStyleCnt="3" custLinFactNeighborX="22115" custLinFactNeighborY="2696">
        <dgm:presLayoutVars>
          <dgm:bulletEnabled val="1"/>
        </dgm:presLayoutVars>
      </dgm:prSet>
      <dgm:spPr/>
    </dgm:pt>
  </dgm:ptLst>
  <dgm:cxnLst>
    <dgm:cxn modelId="{3D588511-EB2D-4C9B-8A17-DFFA89A0507E}" srcId="{9F095608-CE92-4D1E-978D-ED72D6035F48}" destId="{3AE3EBB1-55D6-4B24-9CD1-1069C71BA412}" srcOrd="1" destOrd="0" parTransId="{E42692A4-57A1-462F-910B-31B24C074C40}" sibTransId="{934A007A-1D5F-4DDF-9CC2-0D6C969B0CC3}"/>
    <dgm:cxn modelId="{CF64211B-5D95-4976-AD4F-D2DE9DA3E7D3}" srcId="{3AE3EBB1-55D6-4B24-9CD1-1069C71BA412}" destId="{89A60F6A-EDB8-46AD-8AA7-F582E55208AD}" srcOrd="0" destOrd="0" parTransId="{1CD09413-31C8-4F6E-BB25-642DB3718201}" sibTransId="{D595D765-C005-4D5D-BA5C-8341EDDF0342}"/>
    <dgm:cxn modelId="{A5D29339-023B-4778-8BD1-84286E7C7791}" srcId="{9F095608-CE92-4D1E-978D-ED72D6035F48}" destId="{29D1D847-9D0F-4937-AE62-325F16FA1838}" srcOrd="0" destOrd="0" parTransId="{447B60C2-506B-40CA-BBD7-A7750DC3CF75}" sibTransId="{691DFB4E-0BDE-442A-8A40-A67D37A150D1}"/>
    <dgm:cxn modelId="{B86A4B91-ABEC-4140-B269-55B4D79E5970}" type="presOf" srcId="{DE8B7E3C-EFE0-409F-878A-EE0E2AB1DB63}" destId="{7D14F31C-105C-4E70-A5CC-2D5E4608266D}" srcOrd="0" destOrd="0" presId="urn:microsoft.com/office/officeart/2005/8/layout/vList5"/>
    <dgm:cxn modelId="{D2CC2E97-CD7C-4001-A8B0-468B4DBA1B7B}" srcId="{29D1D847-9D0F-4937-AE62-325F16FA1838}" destId="{DE8B7E3C-EFE0-409F-878A-EE0E2AB1DB63}" srcOrd="0" destOrd="0" parTransId="{CDC13DB7-EABE-4CA5-A673-D8AD7E3EC60E}" sibTransId="{F855929B-B104-405A-AB9B-C4C9B4646F3C}"/>
    <dgm:cxn modelId="{D40F89A8-65B4-4587-824D-2F269C6AEC52}" type="presOf" srcId="{89A60F6A-EDB8-46AD-8AA7-F582E55208AD}" destId="{EDD64636-4142-4D4C-B1B8-59E74748C0D7}" srcOrd="0" destOrd="0" presId="urn:microsoft.com/office/officeart/2005/8/layout/vList5"/>
    <dgm:cxn modelId="{363A86AB-802F-47F4-8C76-FB0C812CDFB7}" type="presOf" srcId="{29D1D847-9D0F-4937-AE62-325F16FA1838}" destId="{E98FFAF2-F349-4C14-BBC1-A40F8BAA736A}" srcOrd="0" destOrd="0" presId="urn:microsoft.com/office/officeart/2005/8/layout/vList5"/>
    <dgm:cxn modelId="{73D7C6B0-49F5-49A5-A26F-3F04CACA8386}" srcId="{9F095608-CE92-4D1E-978D-ED72D6035F48}" destId="{CD275F3D-1D8A-44D1-BD15-604F35494E82}" srcOrd="2" destOrd="0" parTransId="{213B7148-31B0-4403-93BD-CC348560C1BF}" sibTransId="{C7CCD95D-B022-411A-9B8E-B1E48D35ADA2}"/>
    <dgm:cxn modelId="{B8909EBD-3732-41DA-83BA-DCB1D19B39B5}" type="presOf" srcId="{3AE3EBB1-55D6-4B24-9CD1-1069C71BA412}" destId="{00BA4495-434F-46C9-BE28-E33B977DD5C1}" srcOrd="0" destOrd="0" presId="urn:microsoft.com/office/officeart/2005/8/layout/vList5"/>
    <dgm:cxn modelId="{7CC074DD-96B8-45CC-AFD3-805E67580134}" type="presOf" srcId="{9F095608-CE92-4D1E-978D-ED72D6035F48}" destId="{FEFBF46D-9178-44A3-8344-BAD543B8210A}" srcOrd="0" destOrd="0" presId="urn:microsoft.com/office/officeart/2005/8/layout/vList5"/>
    <dgm:cxn modelId="{3EF8F0E8-B2A3-46F4-BCA6-B3DAAB4137AA}" type="presOf" srcId="{53BBDD03-89A0-4E2D-9F2F-13406409EED3}" destId="{836FB242-42FA-41B0-BE73-13D253F4A720}" srcOrd="0" destOrd="0" presId="urn:microsoft.com/office/officeart/2005/8/layout/vList5"/>
    <dgm:cxn modelId="{1291B3EE-37B6-4963-9097-49B3468B12DA}" srcId="{CD275F3D-1D8A-44D1-BD15-604F35494E82}" destId="{53BBDD03-89A0-4E2D-9F2F-13406409EED3}" srcOrd="0" destOrd="0" parTransId="{0B0776C5-276A-4B3A-A6FE-C6F33575A08F}" sibTransId="{52E5DDDB-0F05-4538-8498-D5A50E6398BD}"/>
    <dgm:cxn modelId="{51B5E1F5-215C-4BC1-AABF-AF06C803992A}" type="presOf" srcId="{CD275F3D-1D8A-44D1-BD15-604F35494E82}" destId="{F266619E-A827-4A68-92A6-137ED364933C}" srcOrd="0" destOrd="0" presId="urn:microsoft.com/office/officeart/2005/8/layout/vList5"/>
    <dgm:cxn modelId="{747B5D5E-B8B9-4A63-AE3D-730E37122FFA}" type="presParOf" srcId="{FEFBF46D-9178-44A3-8344-BAD543B8210A}" destId="{FAE285FC-FAE1-47D2-8C75-C54770903EB2}" srcOrd="0" destOrd="0" presId="urn:microsoft.com/office/officeart/2005/8/layout/vList5"/>
    <dgm:cxn modelId="{D7D81347-A84B-452B-BAF4-01120226D68C}" type="presParOf" srcId="{FAE285FC-FAE1-47D2-8C75-C54770903EB2}" destId="{E98FFAF2-F349-4C14-BBC1-A40F8BAA736A}" srcOrd="0" destOrd="0" presId="urn:microsoft.com/office/officeart/2005/8/layout/vList5"/>
    <dgm:cxn modelId="{163FAB92-FEDC-4E49-B582-49D87AC85FDC}" type="presParOf" srcId="{FAE285FC-FAE1-47D2-8C75-C54770903EB2}" destId="{7D14F31C-105C-4E70-A5CC-2D5E4608266D}" srcOrd="1" destOrd="0" presId="urn:microsoft.com/office/officeart/2005/8/layout/vList5"/>
    <dgm:cxn modelId="{E03112D8-C083-474C-A9B8-E200575D5C2D}" type="presParOf" srcId="{FEFBF46D-9178-44A3-8344-BAD543B8210A}" destId="{C3A08B24-72CC-45DC-A0FC-33B4D6F981AD}" srcOrd="1" destOrd="0" presId="urn:microsoft.com/office/officeart/2005/8/layout/vList5"/>
    <dgm:cxn modelId="{C9CA7AD2-B137-4036-9D11-F694E6A5054D}" type="presParOf" srcId="{FEFBF46D-9178-44A3-8344-BAD543B8210A}" destId="{8F065BE7-3F6C-450C-8E84-89F9BBC421E9}" srcOrd="2" destOrd="0" presId="urn:microsoft.com/office/officeart/2005/8/layout/vList5"/>
    <dgm:cxn modelId="{8F3766D7-E914-45DB-9223-23BDAEE76B73}" type="presParOf" srcId="{8F065BE7-3F6C-450C-8E84-89F9BBC421E9}" destId="{00BA4495-434F-46C9-BE28-E33B977DD5C1}" srcOrd="0" destOrd="0" presId="urn:microsoft.com/office/officeart/2005/8/layout/vList5"/>
    <dgm:cxn modelId="{6F1E5B1E-C04D-47CA-8BCF-38D0D6090F59}" type="presParOf" srcId="{8F065BE7-3F6C-450C-8E84-89F9BBC421E9}" destId="{EDD64636-4142-4D4C-B1B8-59E74748C0D7}" srcOrd="1" destOrd="0" presId="urn:microsoft.com/office/officeart/2005/8/layout/vList5"/>
    <dgm:cxn modelId="{D09C6A13-6E7E-478F-933C-187657EF14FD}" type="presParOf" srcId="{FEFBF46D-9178-44A3-8344-BAD543B8210A}" destId="{1522D4A1-9631-4D05-A985-C979042EC586}" srcOrd="3" destOrd="0" presId="urn:microsoft.com/office/officeart/2005/8/layout/vList5"/>
    <dgm:cxn modelId="{8AA2008C-24EA-4834-89FC-8F6AAED1D70F}" type="presParOf" srcId="{FEFBF46D-9178-44A3-8344-BAD543B8210A}" destId="{861FC121-8129-47BE-B671-96D9F54D3530}" srcOrd="4" destOrd="0" presId="urn:microsoft.com/office/officeart/2005/8/layout/vList5"/>
    <dgm:cxn modelId="{A343FDFA-3524-49E6-AD1C-EF047046E269}" type="presParOf" srcId="{861FC121-8129-47BE-B671-96D9F54D3530}" destId="{F266619E-A827-4A68-92A6-137ED364933C}" srcOrd="0" destOrd="0" presId="urn:microsoft.com/office/officeart/2005/8/layout/vList5"/>
    <dgm:cxn modelId="{EEB3C436-1091-42F4-9120-837E9AFA68BC}" type="presParOf" srcId="{861FC121-8129-47BE-B671-96D9F54D3530}" destId="{836FB242-42FA-41B0-BE73-13D253F4A7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1EB3D-F705-43E5-80D4-A59D2B9F2CA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ECBC9E-A503-4D74-BB88-431D0D1851B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/>
            <a:t>Ineligible letters</a:t>
          </a:r>
        </a:p>
        <a:p>
          <a:r>
            <a:rPr lang="en-GB" sz="3200" dirty="0"/>
            <a:t>(</a:t>
          </a:r>
          <a:r>
            <a:rPr lang="en-GB" sz="2000" dirty="0"/>
            <a:t>6 days to appeal</a:t>
          </a:r>
          <a:r>
            <a:rPr lang="en-GB" sz="3200" dirty="0"/>
            <a:t>)</a:t>
          </a:r>
        </a:p>
      </dgm:t>
    </dgm:pt>
    <dgm:pt modelId="{83521081-3ED1-4969-9661-82605B0B8041}" type="parTrans" cxnId="{61ED7A89-E606-4A06-AF87-1C255B6963A3}">
      <dgm:prSet/>
      <dgm:spPr/>
      <dgm:t>
        <a:bodyPr/>
        <a:lstStyle/>
        <a:p>
          <a:endParaRPr lang="en-GB"/>
        </a:p>
      </dgm:t>
    </dgm:pt>
    <dgm:pt modelId="{D766DDC5-8399-4A9B-9410-98634B31558F}" type="sibTrans" cxnId="{61ED7A89-E606-4A06-AF87-1C255B6963A3}">
      <dgm:prSet/>
      <dgm:spPr/>
      <dgm:t>
        <a:bodyPr/>
        <a:lstStyle/>
        <a:p>
          <a:endParaRPr lang="en-GB"/>
        </a:p>
      </dgm:t>
    </dgm:pt>
    <dgm:pt modelId="{C6F4A9A9-EBFF-40A2-8EBB-D6C562061C52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Interviews</a:t>
          </a:r>
        </a:p>
      </dgm:t>
    </dgm:pt>
    <dgm:pt modelId="{AE5BF092-0D86-4477-867C-474AECCB1A91}" type="parTrans" cxnId="{AC96DFEF-84D5-488B-B19C-E0F08843C1A2}">
      <dgm:prSet/>
      <dgm:spPr/>
      <dgm:t>
        <a:bodyPr/>
        <a:lstStyle/>
        <a:p>
          <a:endParaRPr lang="en-GB"/>
        </a:p>
      </dgm:t>
    </dgm:pt>
    <dgm:pt modelId="{3A0B3F38-2AF1-478E-A8BB-37DA2AB26C80}" type="sibTrans" cxnId="{AC96DFEF-84D5-488B-B19C-E0F08843C1A2}">
      <dgm:prSet/>
      <dgm:spPr/>
      <dgm:t>
        <a:bodyPr/>
        <a:lstStyle/>
        <a:p>
          <a:endParaRPr lang="en-GB"/>
        </a:p>
      </dgm:t>
    </dgm:pt>
    <dgm:pt modelId="{B970E1C4-973D-4D0A-A096-B5D30E168467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Deadline for documentation (19</a:t>
          </a:r>
          <a:r>
            <a:rPr lang="en-GB" baseline="30000" dirty="0"/>
            <a:t>th</a:t>
          </a:r>
          <a:r>
            <a:rPr lang="en-GB" dirty="0"/>
            <a:t> October 2022)</a:t>
          </a:r>
        </a:p>
      </dgm:t>
    </dgm:pt>
    <dgm:pt modelId="{F47EE400-2B10-4A28-B8E7-66BD9C47C0F5}" type="parTrans" cxnId="{C874A4D2-9A7D-4BEC-8AB9-781A060F5115}">
      <dgm:prSet/>
      <dgm:spPr/>
      <dgm:t>
        <a:bodyPr/>
        <a:lstStyle/>
        <a:p>
          <a:endParaRPr lang="en-GB"/>
        </a:p>
      </dgm:t>
    </dgm:pt>
    <dgm:pt modelId="{7C8801B8-E6DC-46A6-A518-5D7A0CB8C690}" type="sibTrans" cxnId="{C874A4D2-9A7D-4BEC-8AB9-781A060F5115}">
      <dgm:prSet/>
      <dgm:spPr/>
      <dgm:t>
        <a:bodyPr/>
        <a:lstStyle/>
        <a:p>
          <a:endParaRPr lang="en-GB"/>
        </a:p>
      </dgm:t>
    </dgm:pt>
    <dgm:pt modelId="{DD3E78AE-03DF-4D93-A6AA-34280607695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n-GB" sz="3200" dirty="0">
            <a:solidFill>
              <a:schemeClr val="tx1"/>
            </a:solidFill>
          </a:endParaRPr>
        </a:p>
        <a:p>
          <a:r>
            <a:rPr lang="en-GB" sz="2800" dirty="0">
              <a:solidFill>
                <a:schemeClr val="tx1"/>
              </a:solidFill>
            </a:rPr>
            <a:t>Ineligible   letters</a:t>
          </a:r>
        </a:p>
        <a:p>
          <a:r>
            <a:rPr lang="en-GB" sz="2800" dirty="0">
              <a:solidFill>
                <a:schemeClr val="tx1"/>
              </a:solidFill>
            </a:rPr>
            <a:t>(</a:t>
          </a:r>
          <a:r>
            <a:rPr lang="en-GB" sz="2000" dirty="0">
              <a:solidFill>
                <a:schemeClr val="tx1"/>
              </a:solidFill>
            </a:rPr>
            <a:t>6 days to appeal)</a:t>
          </a:r>
        </a:p>
        <a:p>
          <a:endParaRPr lang="en-GB" sz="3200" dirty="0">
            <a:solidFill>
              <a:schemeClr val="tx1"/>
            </a:solidFill>
          </a:endParaRPr>
        </a:p>
      </dgm:t>
    </dgm:pt>
    <dgm:pt modelId="{4570BDF7-AA59-4021-92D6-1A02086D1844}" type="parTrans" cxnId="{B1856694-2824-40BF-9129-709400B23165}">
      <dgm:prSet/>
      <dgm:spPr/>
      <dgm:t>
        <a:bodyPr/>
        <a:lstStyle/>
        <a:p>
          <a:endParaRPr lang="en-GB"/>
        </a:p>
      </dgm:t>
    </dgm:pt>
    <dgm:pt modelId="{108FE7B0-6607-4B6A-96A2-17A44476EA7C}" type="sibTrans" cxnId="{B1856694-2824-40BF-9129-709400B23165}">
      <dgm:prSet/>
      <dgm:spPr/>
      <dgm:t>
        <a:bodyPr/>
        <a:lstStyle/>
        <a:p>
          <a:endParaRPr lang="en-GB"/>
        </a:p>
      </dgm:t>
    </dgm:pt>
    <dgm:pt modelId="{B368381C-2381-450B-B693-D87A8626B42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Publication of Results</a:t>
          </a:r>
        </a:p>
      </dgm:t>
    </dgm:pt>
    <dgm:pt modelId="{49166A1A-D0E8-4BF2-8726-BD31CD704E61}" type="parTrans" cxnId="{74E93862-DD19-47EA-86AB-EC172E901976}">
      <dgm:prSet/>
      <dgm:spPr/>
      <dgm:t>
        <a:bodyPr/>
        <a:lstStyle/>
        <a:p>
          <a:endParaRPr lang="en-GB"/>
        </a:p>
      </dgm:t>
    </dgm:pt>
    <dgm:pt modelId="{3ADFA024-E338-4D41-887D-0AA0C2C2B38A}" type="sibTrans" cxnId="{74E93862-DD19-47EA-86AB-EC172E901976}">
      <dgm:prSet/>
      <dgm:spPr/>
      <dgm:t>
        <a:bodyPr/>
        <a:lstStyle/>
        <a:p>
          <a:endParaRPr lang="en-GB"/>
        </a:p>
      </dgm:t>
    </dgm:pt>
    <dgm:pt modelId="{F71AEA2A-07E1-4686-808B-3E2F7E4C494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Information Meeting</a:t>
          </a:r>
        </a:p>
      </dgm:t>
    </dgm:pt>
    <dgm:pt modelId="{EDB42F69-550E-44AA-AD5A-FBB6CD9082EE}" type="parTrans" cxnId="{5718C380-FD35-4F5C-B77A-E8A93E8990A3}">
      <dgm:prSet/>
      <dgm:spPr/>
      <dgm:t>
        <a:bodyPr/>
        <a:lstStyle/>
        <a:p>
          <a:endParaRPr lang="en-GB"/>
        </a:p>
      </dgm:t>
    </dgm:pt>
    <dgm:pt modelId="{9230963D-1B01-4425-8866-1C0925EB45F6}" type="sibTrans" cxnId="{5718C380-FD35-4F5C-B77A-E8A93E8990A3}">
      <dgm:prSet/>
      <dgm:spPr/>
      <dgm:t>
        <a:bodyPr/>
        <a:lstStyle/>
        <a:p>
          <a:endParaRPr lang="en-GB"/>
        </a:p>
      </dgm:t>
    </dgm:pt>
    <dgm:pt modelId="{0CC462FE-D401-480B-945E-C296FC8505A9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sz="3200" dirty="0"/>
            <a:t>Agreement</a:t>
          </a:r>
        </a:p>
      </dgm:t>
    </dgm:pt>
    <dgm:pt modelId="{252435F5-F49C-4970-B41D-98B128A27323}" type="parTrans" cxnId="{EB85395C-DF8B-46A1-8AC9-22AF9238EB94}">
      <dgm:prSet/>
      <dgm:spPr/>
      <dgm:t>
        <a:bodyPr/>
        <a:lstStyle/>
        <a:p>
          <a:endParaRPr lang="en-GB"/>
        </a:p>
      </dgm:t>
    </dgm:pt>
    <dgm:pt modelId="{E8BBB95B-DE5D-4686-BF46-C05FAE330765}" type="sibTrans" cxnId="{EB85395C-DF8B-46A1-8AC9-22AF9238EB94}">
      <dgm:prSet/>
      <dgm:spPr/>
      <dgm:t>
        <a:bodyPr/>
        <a:lstStyle/>
        <a:p>
          <a:endParaRPr lang="en-GB"/>
        </a:p>
      </dgm:t>
    </dgm:pt>
    <dgm:pt modelId="{84D668E2-8DBA-4895-862E-4B9C8EDB6F2B}">
      <dgm:prSet phldrT="[Text]" custT="1"/>
      <dgm:spPr>
        <a:solidFill>
          <a:srgbClr val="92D050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20955" rIns="0" bIns="20955" numCol="1" spcCol="1270" anchor="ctr" anchorCtr="0"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Closing of online application</a:t>
          </a:r>
        </a:p>
      </dgm:t>
    </dgm:pt>
    <dgm:pt modelId="{3CC1EB80-3408-42CD-8801-0CCB0EDB213E}" type="sibTrans" cxnId="{AE55C401-F1F1-4A11-AAFB-204D0AAF65B8}">
      <dgm:prSet/>
      <dgm:spPr/>
      <dgm:t>
        <a:bodyPr/>
        <a:lstStyle/>
        <a:p>
          <a:endParaRPr lang="en-GB"/>
        </a:p>
      </dgm:t>
    </dgm:pt>
    <dgm:pt modelId="{C487264D-F9B5-46DA-B01F-4450E1A8E245}" type="parTrans" cxnId="{AE55C401-F1F1-4A11-AAFB-204D0AAF65B8}">
      <dgm:prSet/>
      <dgm:spPr/>
      <dgm:t>
        <a:bodyPr/>
        <a:lstStyle/>
        <a:p>
          <a:endParaRPr lang="en-GB"/>
        </a:p>
      </dgm:t>
    </dgm:pt>
    <dgm:pt modelId="{4D8F567F-2D67-4841-BEED-A33705CC720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Vetting</a:t>
          </a:r>
        </a:p>
      </dgm:t>
    </dgm:pt>
    <dgm:pt modelId="{1A697681-E807-4DD6-BB02-3C90DB45EA50}" type="sibTrans" cxnId="{9AC84183-C2E0-45DE-A487-798738C2EF80}">
      <dgm:prSet/>
      <dgm:spPr/>
      <dgm:t>
        <a:bodyPr/>
        <a:lstStyle/>
        <a:p>
          <a:endParaRPr lang="en-GB"/>
        </a:p>
      </dgm:t>
    </dgm:pt>
    <dgm:pt modelId="{8F29962D-3A80-476B-AEDE-9CB41F44C1EF}" type="parTrans" cxnId="{9AC84183-C2E0-45DE-A487-798738C2EF80}">
      <dgm:prSet/>
      <dgm:spPr/>
      <dgm:t>
        <a:bodyPr/>
        <a:lstStyle/>
        <a:p>
          <a:endParaRPr lang="en-GB"/>
        </a:p>
      </dgm:t>
    </dgm:pt>
    <dgm:pt modelId="{6C501B34-EDC4-4B07-8E2C-97E27D6CA181}" type="pres">
      <dgm:prSet presAssocID="{02C1EB3D-F705-43E5-80D4-A59D2B9F2CA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90948B0-3030-47AB-95F8-449675F3DB59}" type="pres">
      <dgm:prSet presAssocID="{84D668E2-8DBA-4895-862E-4B9C8EDB6F2B}" presName="horFlow" presStyleCnt="0"/>
      <dgm:spPr/>
    </dgm:pt>
    <dgm:pt modelId="{EBDA882E-B3A5-4017-9832-B5253A4E7E9B}" type="pres">
      <dgm:prSet presAssocID="{84D668E2-8DBA-4895-862E-4B9C8EDB6F2B}" presName="bigChev" presStyleLbl="node1" presStyleIdx="0" presStyleCnt="3" custScaleX="107327" custScaleY="106665" custLinFactNeighborX="-16565" custLinFactNeighborY="-1077"/>
      <dgm:spPr>
        <a:xfrm>
          <a:off x="2178" y="501565"/>
          <a:ext cx="3365499" cy="1346199"/>
        </a:xfrm>
        <a:prstGeom prst="chevron">
          <a:avLst/>
        </a:prstGeom>
      </dgm:spPr>
    </dgm:pt>
    <dgm:pt modelId="{C191BDE3-9C3F-44B1-B608-89A43290682D}" type="pres">
      <dgm:prSet presAssocID="{8F29962D-3A80-476B-AEDE-9CB41F44C1EF}" presName="parTrans" presStyleCnt="0"/>
      <dgm:spPr/>
    </dgm:pt>
    <dgm:pt modelId="{3F1D643B-B7B7-4E9D-A603-605F37C42022}" type="pres">
      <dgm:prSet presAssocID="{4D8F567F-2D67-4841-BEED-A33705CC7206}" presName="node" presStyleLbl="alignAccFollowNode1" presStyleIdx="0" presStyleCnt="6" custLinFactNeighborX="21285" custLinFactNeighborY="4855">
        <dgm:presLayoutVars>
          <dgm:bulletEnabled val="1"/>
        </dgm:presLayoutVars>
      </dgm:prSet>
      <dgm:spPr/>
    </dgm:pt>
    <dgm:pt modelId="{A24D3706-0133-48C9-8377-A976D1286B1A}" type="pres">
      <dgm:prSet presAssocID="{1A697681-E807-4DD6-BB02-3C90DB45EA50}" presName="sibTrans" presStyleCnt="0"/>
      <dgm:spPr/>
    </dgm:pt>
    <dgm:pt modelId="{245DD1AA-2072-47F7-B98B-DC21F98D4799}" type="pres">
      <dgm:prSet presAssocID="{F0ECBC9E-A503-4D74-BB88-431D0D1851B1}" presName="node" presStyleLbl="alignAccFollowNode1" presStyleIdx="1" presStyleCnt="6" custScaleX="154091" custLinFactNeighborX="48217" custLinFactNeighborY="0">
        <dgm:presLayoutVars>
          <dgm:bulletEnabled val="1"/>
        </dgm:presLayoutVars>
      </dgm:prSet>
      <dgm:spPr/>
    </dgm:pt>
    <dgm:pt modelId="{8094B492-5DB3-4F9F-AF20-018258DE348C}" type="pres">
      <dgm:prSet presAssocID="{84D668E2-8DBA-4895-862E-4B9C8EDB6F2B}" presName="vSp" presStyleCnt="0"/>
      <dgm:spPr/>
    </dgm:pt>
    <dgm:pt modelId="{EA034437-6F5E-48ED-8722-1D00571A2AAC}" type="pres">
      <dgm:prSet presAssocID="{C6F4A9A9-EBFF-40A2-8EBB-D6C562061C52}" presName="horFlow" presStyleCnt="0"/>
      <dgm:spPr/>
    </dgm:pt>
    <dgm:pt modelId="{CFCA57A7-112C-4847-AA51-92BF1EEF4A58}" type="pres">
      <dgm:prSet presAssocID="{C6F4A9A9-EBFF-40A2-8EBB-D6C562061C52}" presName="bigChev" presStyleLbl="node1" presStyleIdx="1" presStyleCnt="3" custScaleY="73102" custLinFactNeighborX="-11196" custLinFactNeighborY="0"/>
      <dgm:spPr/>
    </dgm:pt>
    <dgm:pt modelId="{3C24C6C0-7538-49BF-9945-8E22DBCF2C47}" type="pres">
      <dgm:prSet presAssocID="{F47EE400-2B10-4A28-B8E7-66BD9C47C0F5}" presName="parTrans" presStyleCnt="0"/>
      <dgm:spPr/>
    </dgm:pt>
    <dgm:pt modelId="{0437071D-2A98-4C62-B038-E5C804F0323A}" type="pres">
      <dgm:prSet presAssocID="{B970E1C4-973D-4D0A-A096-B5D30E168467}" presName="node" presStyleLbl="alignAccFollowNode1" presStyleIdx="2" presStyleCnt="6" custScaleX="152486">
        <dgm:presLayoutVars>
          <dgm:bulletEnabled val="1"/>
        </dgm:presLayoutVars>
      </dgm:prSet>
      <dgm:spPr/>
    </dgm:pt>
    <dgm:pt modelId="{DE157759-3028-482E-AA8F-35BF95115E72}" type="pres">
      <dgm:prSet presAssocID="{7C8801B8-E6DC-46A6-A518-5D7A0CB8C690}" presName="sibTrans" presStyleCnt="0"/>
      <dgm:spPr/>
    </dgm:pt>
    <dgm:pt modelId="{11AACAB9-B2C2-4BB8-8E54-5A8605E9199C}" type="pres">
      <dgm:prSet presAssocID="{DD3E78AE-03DF-4D93-A6AA-342806076954}" presName="node" presStyleLbl="alignAccFollowNode1" presStyleIdx="3" presStyleCnt="6" custScaleX="140547" custScaleY="93303" custLinFactNeighborX="22493" custLinFactNeighborY="1125">
        <dgm:presLayoutVars>
          <dgm:bulletEnabled val="1"/>
        </dgm:presLayoutVars>
      </dgm:prSet>
      <dgm:spPr/>
    </dgm:pt>
    <dgm:pt modelId="{F03757B8-4646-4E27-9207-A39F9AAE7704}" type="pres">
      <dgm:prSet presAssocID="{C6F4A9A9-EBFF-40A2-8EBB-D6C562061C52}" presName="vSp" presStyleCnt="0"/>
      <dgm:spPr/>
    </dgm:pt>
    <dgm:pt modelId="{232ACF65-067E-4FD2-B890-21A27D943433}" type="pres">
      <dgm:prSet presAssocID="{B368381C-2381-450B-B693-D87A8626B42C}" presName="horFlow" presStyleCnt="0"/>
      <dgm:spPr/>
    </dgm:pt>
    <dgm:pt modelId="{7ADF9492-B3A7-42A2-AC4C-51716243C623}" type="pres">
      <dgm:prSet presAssocID="{B368381C-2381-450B-B693-D87A8626B42C}" presName="bigChev" presStyleLbl="node1" presStyleIdx="2" presStyleCnt="3" custScaleY="68208"/>
      <dgm:spPr/>
    </dgm:pt>
    <dgm:pt modelId="{FDD5A76A-9469-4347-95F3-28FCD0EB79C6}" type="pres">
      <dgm:prSet presAssocID="{EDB42F69-550E-44AA-AD5A-FBB6CD9082EE}" presName="parTrans" presStyleCnt="0"/>
      <dgm:spPr/>
    </dgm:pt>
    <dgm:pt modelId="{3CC987B2-2F9B-4D28-8064-B92C56525F51}" type="pres">
      <dgm:prSet presAssocID="{F71AEA2A-07E1-4686-808B-3E2F7E4C4943}" presName="node" presStyleLbl="alignAccFollowNode1" presStyleIdx="4" presStyleCnt="6">
        <dgm:presLayoutVars>
          <dgm:bulletEnabled val="1"/>
        </dgm:presLayoutVars>
      </dgm:prSet>
      <dgm:spPr/>
    </dgm:pt>
    <dgm:pt modelId="{7BB30F11-95FD-435D-84D4-6DECE642D939}" type="pres">
      <dgm:prSet presAssocID="{9230963D-1B01-4425-8866-1C0925EB45F6}" presName="sibTrans" presStyleCnt="0"/>
      <dgm:spPr/>
    </dgm:pt>
    <dgm:pt modelId="{0C80DC48-6A0E-4503-A8EE-2F3611172E5A}" type="pres">
      <dgm:prSet presAssocID="{0CC462FE-D401-480B-945E-C296FC8505A9}" presName="node" presStyleLbl="alignAccFollowNode1" presStyleIdx="5" presStyleCnt="6" custScaleX="139386">
        <dgm:presLayoutVars>
          <dgm:bulletEnabled val="1"/>
        </dgm:presLayoutVars>
      </dgm:prSet>
      <dgm:spPr/>
    </dgm:pt>
  </dgm:ptLst>
  <dgm:cxnLst>
    <dgm:cxn modelId="{AE55C401-F1F1-4A11-AAFB-204D0AAF65B8}" srcId="{02C1EB3D-F705-43E5-80D4-A59D2B9F2CAB}" destId="{84D668E2-8DBA-4895-862E-4B9C8EDB6F2B}" srcOrd="0" destOrd="0" parTransId="{C487264D-F9B5-46DA-B01F-4450E1A8E245}" sibTransId="{3CC1EB80-3408-42CD-8801-0CCB0EDB213E}"/>
    <dgm:cxn modelId="{AB4F9B1C-0616-4849-86B7-F82A975562BF}" type="presOf" srcId="{C6F4A9A9-EBFF-40A2-8EBB-D6C562061C52}" destId="{CFCA57A7-112C-4847-AA51-92BF1EEF4A58}" srcOrd="0" destOrd="0" presId="urn:microsoft.com/office/officeart/2005/8/layout/lProcess3"/>
    <dgm:cxn modelId="{163FF62A-3651-4FAA-A3E4-44948290F11F}" type="presOf" srcId="{4D8F567F-2D67-4841-BEED-A33705CC7206}" destId="{3F1D643B-B7B7-4E9D-A603-605F37C42022}" srcOrd="0" destOrd="0" presId="urn:microsoft.com/office/officeart/2005/8/layout/lProcess3"/>
    <dgm:cxn modelId="{DADBC040-4ED0-4464-92A7-5667707E5F71}" type="presOf" srcId="{0CC462FE-D401-480B-945E-C296FC8505A9}" destId="{0C80DC48-6A0E-4503-A8EE-2F3611172E5A}" srcOrd="0" destOrd="0" presId="urn:microsoft.com/office/officeart/2005/8/layout/lProcess3"/>
    <dgm:cxn modelId="{EB85395C-DF8B-46A1-8AC9-22AF9238EB94}" srcId="{B368381C-2381-450B-B693-D87A8626B42C}" destId="{0CC462FE-D401-480B-945E-C296FC8505A9}" srcOrd="1" destOrd="0" parTransId="{252435F5-F49C-4970-B41D-98B128A27323}" sibTransId="{E8BBB95B-DE5D-4686-BF46-C05FAE330765}"/>
    <dgm:cxn modelId="{4903FE60-BC17-44B7-9AC3-9985EE97327B}" type="presOf" srcId="{F0ECBC9E-A503-4D74-BB88-431D0D1851B1}" destId="{245DD1AA-2072-47F7-B98B-DC21F98D4799}" srcOrd="0" destOrd="0" presId="urn:microsoft.com/office/officeart/2005/8/layout/lProcess3"/>
    <dgm:cxn modelId="{74E93862-DD19-47EA-86AB-EC172E901976}" srcId="{02C1EB3D-F705-43E5-80D4-A59D2B9F2CAB}" destId="{B368381C-2381-450B-B693-D87A8626B42C}" srcOrd="2" destOrd="0" parTransId="{49166A1A-D0E8-4BF2-8726-BD31CD704E61}" sibTransId="{3ADFA024-E338-4D41-887D-0AA0C2C2B38A}"/>
    <dgm:cxn modelId="{03C4BC52-7C6C-4214-B393-A237E6F31AA9}" type="presOf" srcId="{DD3E78AE-03DF-4D93-A6AA-342806076954}" destId="{11AACAB9-B2C2-4BB8-8E54-5A8605E9199C}" srcOrd="0" destOrd="0" presId="urn:microsoft.com/office/officeart/2005/8/layout/lProcess3"/>
    <dgm:cxn modelId="{5718C380-FD35-4F5C-B77A-E8A93E8990A3}" srcId="{B368381C-2381-450B-B693-D87A8626B42C}" destId="{F71AEA2A-07E1-4686-808B-3E2F7E4C4943}" srcOrd="0" destOrd="0" parTransId="{EDB42F69-550E-44AA-AD5A-FBB6CD9082EE}" sibTransId="{9230963D-1B01-4425-8866-1C0925EB45F6}"/>
    <dgm:cxn modelId="{9AC84183-C2E0-45DE-A487-798738C2EF80}" srcId="{84D668E2-8DBA-4895-862E-4B9C8EDB6F2B}" destId="{4D8F567F-2D67-4841-BEED-A33705CC7206}" srcOrd="0" destOrd="0" parTransId="{8F29962D-3A80-476B-AEDE-9CB41F44C1EF}" sibTransId="{1A697681-E807-4DD6-BB02-3C90DB45EA50}"/>
    <dgm:cxn modelId="{61ED7A89-E606-4A06-AF87-1C255B6963A3}" srcId="{84D668E2-8DBA-4895-862E-4B9C8EDB6F2B}" destId="{F0ECBC9E-A503-4D74-BB88-431D0D1851B1}" srcOrd="1" destOrd="0" parTransId="{83521081-3ED1-4969-9661-82605B0B8041}" sibTransId="{D766DDC5-8399-4A9B-9410-98634B31558F}"/>
    <dgm:cxn modelId="{1AF8CA89-3F31-44D7-8312-82F61DD7F548}" type="presOf" srcId="{84D668E2-8DBA-4895-862E-4B9C8EDB6F2B}" destId="{EBDA882E-B3A5-4017-9832-B5253A4E7E9B}" srcOrd="0" destOrd="0" presId="urn:microsoft.com/office/officeart/2005/8/layout/lProcess3"/>
    <dgm:cxn modelId="{B1856694-2824-40BF-9129-709400B23165}" srcId="{C6F4A9A9-EBFF-40A2-8EBB-D6C562061C52}" destId="{DD3E78AE-03DF-4D93-A6AA-342806076954}" srcOrd="1" destOrd="0" parTransId="{4570BDF7-AA59-4021-92D6-1A02086D1844}" sibTransId="{108FE7B0-6607-4B6A-96A2-17A44476EA7C}"/>
    <dgm:cxn modelId="{A4D562A1-5963-4BA9-ADD8-DA72E6716AF6}" type="presOf" srcId="{F71AEA2A-07E1-4686-808B-3E2F7E4C4943}" destId="{3CC987B2-2F9B-4D28-8064-B92C56525F51}" srcOrd="0" destOrd="0" presId="urn:microsoft.com/office/officeart/2005/8/layout/lProcess3"/>
    <dgm:cxn modelId="{889E35AF-1D8E-4EC1-A958-5A34B1172B65}" type="presOf" srcId="{02C1EB3D-F705-43E5-80D4-A59D2B9F2CAB}" destId="{6C501B34-EDC4-4B07-8E2C-97E27D6CA181}" srcOrd="0" destOrd="0" presId="urn:microsoft.com/office/officeart/2005/8/layout/lProcess3"/>
    <dgm:cxn modelId="{EA519ECE-84A4-41AB-A901-2E88DEE054EE}" type="presOf" srcId="{B970E1C4-973D-4D0A-A096-B5D30E168467}" destId="{0437071D-2A98-4C62-B038-E5C804F0323A}" srcOrd="0" destOrd="0" presId="urn:microsoft.com/office/officeart/2005/8/layout/lProcess3"/>
    <dgm:cxn modelId="{C874A4D2-9A7D-4BEC-8AB9-781A060F5115}" srcId="{C6F4A9A9-EBFF-40A2-8EBB-D6C562061C52}" destId="{B970E1C4-973D-4D0A-A096-B5D30E168467}" srcOrd="0" destOrd="0" parTransId="{F47EE400-2B10-4A28-B8E7-66BD9C47C0F5}" sibTransId="{7C8801B8-E6DC-46A6-A518-5D7A0CB8C690}"/>
    <dgm:cxn modelId="{59DEBFD6-B378-4851-9B3B-AED7C0002360}" type="presOf" srcId="{B368381C-2381-450B-B693-D87A8626B42C}" destId="{7ADF9492-B3A7-42A2-AC4C-51716243C623}" srcOrd="0" destOrd="0" presId="urn:microsoft.com/office/officeart/2005/8/layout/lProcess3"/>
    <dgm:cxn modelId="{AC96DFEF-84D5-488B-B19C-E0F08843C1A2}" srcId="{02C1EB3D-F705-43E5-80D4-A59D2B9F2CAB}" destId="{C6F4A9A9-EBFF-40A2-8EBB-D6C562061C52}" srcOrd="1" destOrd="0" parTransId="{AE5BF092-0D86-4477-867C-474AECCB1A91}" sibTransId="{3A0B3F38-2AF1-478E-A8BB-37DA2AB26C80}"/>
    <dgm:cxn modelId="{F8045999-ED08-4113-895D-095C5EDD7D67}" type="presParOf" srcId="{6C501B34-EDC4-4B07-8E2C-97E27D6CA181}" destId="{490948B0-3030-47AB-95F8-449675F3DB59}" srcOrd="0" destOrd="0" presId="urn:microsoft.com/office/officeart/2005/8/layout/lProcess3"/>
    <dgm:cxn modelId="{4B984D0B-2C04-490F-AB60-7302FA37A361}" type="presParOf" srcId="{490948B0-3030-47AB-95F8-449675F3DB59}" destId="{EBDA882E-B3A5-4017-9832-B5253A4E7E9B}" srcOrd="0" destOrd="0" presId="urn:microsoft.com/office/officeart/2005/8/layout/lProcess3"/>
    <dgm:cxn modelId="{A6A0C204-35D9-48DE-83F1-884F28D4D638}" type="presParOf" srcId="{490948B0-3030-47AB-95F8-449675F3DB59}" destId="{C191BDE3-9C3F-44B1-B608-89A43290682D}" srcOrd="1" destOrd="0" presId="urn:microsoft.com/office/officeart/2005/8/layout/lProcess3"/>
    <dgm:cxn modelId="{48FF3F87-8B1E-4536-9FF1-ECC9CAB62D6E}" type="presParOf" srcId="{490948B0-3030-47AB-95F8-449675F3DB59}" destId="{3F1D643B-B7B7-4E9D-A603-605F37C42022}" srcOrd="2" destOrd="0" presId="urn:microsoft.com/office/officeart/2005/8/layout/lProcess3"/>
    <dgm:cxn modelId="{B082B509-F2AD-42A1-9233-106AE04F5E04}" type="presParOf" srcId="{490948B0-3030-47AB-95F8-449675F3DB59}" destId="{A24D3706-0133-48C9-8377-A976D1286B1A}" srcOrd="3" destOrd="0" presId="urn:microsoft.com/office/officeart/2005/8/layout/lProcess3"/>
    <dgm:cxn modelId="{02A26EAE-2C83-4642-A89A-A536E150867D}" type="presParOf" srcId="{490948B0-3030-47AB-95F8-449675F3DB59}" destId="{245DD1AA-2072-47F7-B98B-DC21F98D4799}" srcOrd="4" destOrd="0" presId="urn:microsoft.com/office/officeart/2005/8/layout/lProcess3"/>
    <dgm:cxn modelId="{5B77F1F8-61ED-479E-AC88-EAF472249717}" type="presParOf" srcId="{6C501B34-EDC4-4B07-8E2C-97E27D6CA181}" destId="{8094B492-5DB3-4F9F-AF20-018258DE348C}" srcOrd="1" destOrd="0" presId="urn:microsoft.com/office/officeart/2005/8/layout/lProcess3"/>
    <dgm:cxn modelId="{23D3E056-8E5D-4F1F-AE72-DDE061220084}" type="presParOf" srcId="{6C501B34-EDC4-4B07-8E2C-97E27D6CA181}" destId="{EA034437-6F5E-48ED-8722-1D00571A2AAC}" srcOrd="2" destOrd="0" presId="urn:microsoft.com/office/officeart/2005/8/layout/lProcess3"/>
    <dgm:cxn modelId="{A354EC0D-3698-4CFD-88D0-43408AB2C5C9}" type="presParOf" srcId="{EA034437-6F5E-48ED-8722-1D00571A2AAC}" destId="{CFCA57A7-112C-4847-AA51-92BF1EEF4A58}" srcOrd="0" destOrd="0" presId="urn:microsoft.com/office/officeart/2005/8/layout/lProcess3"/>
    <dgm:cxn modelId="{44C14353-0881-46EB-BC12-D303CC73C0EC}" type="presParOf" srcId="{EA034437-6F5E-48ED-8722-1D00571A2AAC}" destId="{3C24C6C0-7538-49BF-9945-8E22DBCF2C47}" srcOrd="1" destOrd="0" presId="urn:microsoft.com/office/officeart/2005/8/layout/lProcess3"/>
    <dgm:cxn modelId="{3B66F9A3-C995-4751-9C9E-CF76002C231B}" type="presParOf" srcId="{EA034437-6F5E-48ED-8722-1D00571A2AAC}" destId="{0437071D-2A98-4C62-B038-E5C804F0323A}" srcOrd="2" destOrd="0" presId="urn:microsoft.com/office/officeart/2005/8/layout/lProcess3"/>
    <dgm:cxn modelId="{62EB0DA7-AFE5-41CB-8162-048B23326F9E}" type="presParOf" srcId="{EA034437-6F5E-48ED-8722-1D00571A2AAC}" destId="{DE157759-3028-482E-AA8F-35BF95115E72}" srcOrd="3" destOrd="0" presId="urn:microsoft.com/office/officeart/2005/8/layout/lProcess3"/>
    <dgm:cxn modelId="{01F423C4-BEE3-4FE0-8CA9-6B69A9832D59}" type="presParOf" srcId="{EA034437-6F5E-48ED-8722-1D00571A2AAC}" destId="{11AACAB9-B2C2-4BB8-8E54-5A8605E9199C}" srcOrd="4" destOrd="0" presId="urn:microsoft.com/office/officeart/2005/8/layout/lProcess3"/>
    <dgm:cxn modelId="{5E69D68A-ECDE-4B12-8523-13B048862814}" type="presParOf" srcId="{6C501B34-EDC4-4B07-8E2C-97E27D6CA181}" destId="{F03757B8-4646-4E27-9207-A39F9AAE7704}" srcOrd="3" destOrd="0" presId="urn:microsoft.com/office/officeart/2005/8/layout/lProcess3"/>
    <dgm:cxn modelId="{E3DF074E-ADC6-4057-90C3-1F7AD12A7B02}" type="presParOf" srcId="{6C501B34-EDC4-4B07-8E2C-97E27D6CA181}" destId="{232ACF65-067E-4FD2-B890-21A27D943433}" srcOrd="4" destOrd="0" presId="urn:microsoft.com/office/officeart/2005/8/layout/lProcess3"/>
    <dgm:cxn modelId="{BD27F82F-1264-4608-BEA6-8405601B563F}" type="presParOf" srcId="{232ACF65-067E-4FD2-B890-21A27D943433}" destId="{7ADF9492-B3A7-42A2-AC4C-51716243C623}" srcOrd="0" destOrd="0" presId="urn:microsoft.com/office/officeart/2005/8/layout/lProcess3"/>
    <dgm:cxn modelId="{514E3A74-C2C2-4208-901E-70ADC29AB9BB}" type="presParOf" srcId="{232ACF65-067E-4FD2-B890-21A27D943433}" destId="{FDD5A76A-9469-4347-95F3-28FCD0EB79C6}" srcOrd="1" destOrd="0" presId="urn:microsoft.com/office/officeart/2005/8/layout/lProcess3"/>
    <dgm:cxn modelId="{B8A6DFA9-B38D-4178-A3D2-4980B5F58C1F}" type="presParOf" srcId="{232ACF65-067E-4FD2-B890-21A27D943433}" destId="{3CC987B2-2F9B-4D28-8064-B92C56525F51}" srcOrd="2" destOrd="0" presId="urn:microsoft.com/office/officeart/2005/8/layout/lProcess3"/>
    <dgm:cxn modelId="{1655F80C-A051-4BE2-85A4-48755DE421CC}" type="presParOf" srcId="{232ACF65-067E-4FD2-B890-21A27D943433}" destId="{7BB30F11-95FD-435D-84D4-6DECE642D939}" srcOrd="3" destOrd="0" presId="urn:microsoft.com/office/officeart/2005/8/layout/lProcess3"/>
    <dgm:cxn modelId="{A3FA65CE-F42B-4C1B-9360-D054F7B9F0C2}" type="presParOf" srcId="{232ACF65-067E-4FD2-B890-21A27D943433}" destId="{0C80DC48-6A0E-4503-A8EE-2F3611172E5A}" srcOrd="4" destOrd="0" presId="urn:microsoft.com/office/officeart/2005/8/layout/lProcess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18284-9CEE-4308-B3FA-9B0316AA895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3152C3-21B8-4F00-B5D7-3DAFA0800DF9}">
      <dgm:prSet/>
      <dgm:spPr/>
      <dgm:t>
        <a:bodyPr/>
        <a:lstStyle/>
        <a:p>
          <a:r>
            <a:rPr lang="en-GB" dirty="0"/>
            <a:t>The office will issue Claim Forms  with payment details</a:t>
          </a:r>
          <a:endParaRPr lang="en-US" dirty="0"/>
        </a:p>
      </dgm:t>
    </dgm:pt>
    <dgm:pt modelId="{8DEDF10E-6AD8-4F62-AB1E-5BDE40B7840C}" type="parTrans" cxnId="{4BBCD0CD-B652-4B11-86A4-3EE99E90CDF2}">
      <dgm:prSet/>
      <dgm:spPr/>
      <dgm:t>
        <a:bodyPr/>
        <a:lstStyle/>
        <a:p>
          <a:endParaRPr lang="en-US"/>
        </a:p>
      </dgm:t>
    </dgm:pt>
    <dgm:pt modelId="{8BB264F5-6E26-4A1E-A92A-51B4E3C9CD9C}" type="sibTrans" cxnId="{4BBCD0CD-B652-4B11-86A4-3EE99E90CDF2}">
      <dgm:prSet/>
      <dgm:spPr/>
      <dgm:t>
        <a:bodyPr/>
        <a:lstStyle/>
        <a:p>
          <a:endParaRPr lang="en-US"/>
        </a:p>
      </dgm:t>
    </dgm:pt>
    <dgm:pt modelId="{A20433B1-BDAF-4E34-AC53-676AC2C68567}">
      <dgm:prSet/>
      <dgm:spPr/>
      <dgm:t>
        <a:bodyPr/>
        <a:lstStyle/>
        <a:p>
          <a:r>
            <a:rPr lang="en-GB"/>
            <a:t>After the 1</a:t>
          </a:r>
          <a:r>
            <a:rPr lang="en-GB" baseline="30000"/>
            <a:t>st</a:t>
          </a:r>
          <a:r>
            <a:rPr lang="en-GB"/>
            <a:t> payment (30%), the interim payments will be processed upon confirmation from the university that the 30%  are achieved and exceeded</a:t>
          </a:r>
          <a:endParaRPr lang="en-US"/>
        </a:p>
      </dgm:t>
    </dgm:pt>
    <dgm:pt modelId="{EC8B0F1A-5881-402A-A546-ED7D545F7C45}" type="parTrans" cxnId="{00CF06E3-8D0D-4292-A866-A7D6FF2421DF}">
      <dgm:prSet/>
      <dgm:spPr/>
      <dgm:t>
        <a:bodyPr/>
        <a:lstStyle/>
        <a:p>
          <a:endParaRPr lang="en-US"/>
        </a:p>
      </dgm:t>
    </dgm:pt>
    <dgm:pt modelId="{468F7111-962D-416F-AC6C-87B27878EB49}" type="sibTrans" cxnId="{00CF06E3-8D0D-4292-A866-A7D6FF2421DF}">
      <dgm:prSet/>
      <dgm:spPr/>
      <dgm:t>
        <a:bodyPr/>
        <a:lstStyle/>
        <a:p>
          <a:endParaRPr lang="en-US"/>
        </a:p>
      </dgm:t>
    </dgm:pt>
    <dgm:pt modelId="{0ED70CB6-85DE-4806-973F-C97A0FDB8A88}">
      <dgm:prSet/>
      <dgm:spPr/>
      <dgm:t>
        <a:bodyPr/>
        <a:lstStyle/>
        <a:p>
          <a:r>
            <a:rPr lang="en-GB"/>
            <a:t>Consequent claim forms are issued when the office is in receipt of confirmation from university that another number of ECTS’s have been achieved</a:t>
          </a:r>
          <a:endParaRPr lang="en-US"/>
        </a:p>
      </dgm:t>
    </dgm:pt>
    <dgm:pt modelId="{C59F7135-3C7B-40E8-AC98-A654217914AF}" type="parTrans" cxnId="{4F52F760-FC49-42F0-803A-7378F8BBF4CF}">
      <dgm:prSet/>
      <dgm:spPr/>
      <dgm:t>
        <a:bodyPr/>
        <a:lstStyle/>
        <a:p>
          <a:endParaRPr lang="en-US"/>
        </a:p>
      </dgm:t>
    </dgm:pt>
    <dgm:pt modelId="{3DD60F52-EBB2-48CE-8F5C-9D5D13A198B1}" type="sibTrans" cxnId="{4F52F760-FC49-42F0-803A-7378F8BBF4CF}">
      <dgm:prSet/>
      <dgm:spPr/>
      <dgm:t>
        <a:bodyPr/>
        <a:lstStyle/>
        <a:p>
          <a:endParaRPr lang="en-US"/>
        </a:p>
      </dgm:t>
    </dgm:pt>
    <dgm:pt modelId="{2DC2B268-8D67-4856-B3A3-90C12BCFA061}" type="pres">
      <dgm:prSet presAssocID="{A1D18284-9CEE-4308-B3FA-9B0316AA8959}" presName="outerComposite" presStyleCnt="0">
        <dgm:presLayoutVars>
          <dgm:chMax val="5"/>
          <dgm:dir/>
          <dgm:resizeHandles val="exact"/>
        </dgm:presLayoutVars>
      </dgm:prSet>
      <dgm:spPr/>
    </dgm:pt>
    <dgm:pt modelId="{807DE731-37D5-4AD0-B857-FD987E63F6BE}" type="pres">
      <dgm:prSet presAssocID="{A1D18284-9CEE-4308-B3FA-9B0316AA8959}" presName="dummyMaxCanvas" presStyleCnt="0">
        <dgm:presLayoutVars/>
      </dgm:prSet>
      <dgm:spPr/>
    </dgm:pt>
    <dgm:pt modelId="{7E6F6ACC-A597-4511-98FB-73786B36A458}" type="pres">
      <dgm:prSet presAssocID="{A1D18284-9CEE-4308-B3FA-9B0316AA8959}" presName="ThreeNodes_1" presStyleLbl="node1" presStyleIdx="0" presStyleCnt="3">
        <dgm:presLayoutVars>
          <dgm:bulletEnabled val="1"/>
        </dgm:presLayoutVars>
      </dgm:prSet>
      <dgm:spPr/>
    </dgm:pt>
    <dgm:pt modelId="{AA7BA232-8CEB-4585-8191-B1F65472F5F5}" type="pres">
      <dgm:prSet presAssocID="{A1D18284-9CEE-4308-B3FA-9B0316AA8959}" presName="ThreeNodes_2" presStyleLbl="node1" presStyleIdx="1" presStyleCnt="3">
        <dgm:presLayoutVars>
          <dgm:bulletEnabled val="1"/>
        </dgm:presLayoutVars>
      </dgm:prSet>
      <dgm:spPr/>
    </dgm:pt>
    <dgm:pt modelId="{6A01A25F-D59F-43D0-A330-B9B01345B7B8}" type="pres">
      <dgm:prSet presAssocID="{A1D18284-9CEE-4308-B3FA-9B0316AA8959}" presName="ThreeNodes_3" presStyleLbl="node1" presStyleIdx="2" presStyleCnt="3">
        <dgm:presLayoutVars>
          <dgm:bulletEnabled val="1"/>
        </dgm:presLayoutVars>
      </dgm:prSet>
      <dgm:spPr/>
    </dgm:pt>
    <dgm:pt modelId="{D9CB0A8D-D616-4A83-B06B-D83769D07B14}" type="pres">
      <dgm:prSet presAssocID="{A1D18284-9CEE-4308-B3FA-9B0316AA8959}" presName="ThreeConn_1-2" presStyleLbl="fgAccFollowNode1" presStyleIdx="0" presStyleCnt="2">
        <dgm:presLayoutVars>
          <dgm:bulletEnabled val="1"/>
        </dgm:presLayoutVars>
      </dgm:prSet>
      <dgm:spPr/>
    </dgm:pt>
    <dgm:pt modelId="{10E7F102-EFBD-4B89-87E6-B5A60306823F}" type="pres">
      <dgm:prSet presAssocID="{A1D18284-9CEE-4308-B3FA-9B0316AA8959}" presName="ThreeConn_2-3" presStyleLbl="fgAccFollowNode1" presStyleIdx="1" presStyleCnt="2">
        <dgm:presLayoutVars>
          <dgm:bulletEnabled val="1"/>
        </dgm:presLayoutVars>
      </dgm:prSet>
      <dgm:spPr/>
    </dgm:pt>
    <dgm:pt modelId="{D9729FFD-55B7-4F3F-B6BA-21F937D2DACD}" type="pres">
      <dgm:prSet presAssocID="{A1D18284-9CEE-4308-B3FA-9B0316AA8959}" presName="ThreeNodes_1_text" presStyleLbl="node1" presStyleIdx="2" presStyleCnt="3">
        <dgm:presLayoutVars>
          <dgm:bulletEnabled val="1"/>
        </dgm:presLayoutVars>
      </dgm:prSet>
      <dgm:spPr/>
    </dgm:pt>
    <dgm:pt modelId="{A5F6E053-A448-4387-8153-33508BCF303E}" type="pres">
      <dgm:prSet presAssocID="{A1D18284-9CEE-4308-B3FA-9B0316AA8959}" presName="ThreeNodes_2_text" presStyleLbl="node1" presStyleIdx="2" presStyleCnt="3">
        <dgm:presLayoutVars>
          <dgm:bulletEnabled val="1"/>
        </dgm:presLayoutVars>
      </dgm:prSet>
      <dgm:spPr/>
    </dgm:pt>
    <dgm:pt modelId="{8DA6A1A1-0798-41C0-B28E-8F5DB7E1391F}" type="pres">
      <dgm:prSet presAssocID="{A1D18284-9CEE-4308-B3FA-9B0316AA895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4C7B315-8A4E-4C53-819D-095B451F1B52}" type="presOf" srcId="{8BB264F5-6E26-4A1E-A92A-51B4E3C9CD9C}" destId="{D9CB0A8D-D616-4A83-B06B-D83769D07B14}" srcOrd="0" destOrd="0" presId="urn:microsoft.com/office/officeart/2005/8/layout/vProcess5"/>
    <dgm:cxn modelId="{FCEBAE34-DEFA-49B3-9DDC-091B292A893C}" type="presOf" srcId="{A20433B1-BDAF-4E34-AC53-676AC2C68567}" destId="{A5F6E053-A448-4387-8153-33508BCF303E}" srcOrd="1" destOrd="0" presId="urn:microsoft.com/office/officeart/2005/8/layout/vProcess5"/>
    <dgm:cxn modelId="{4F52F760-FC49-42F0-803A-7378F8BBF4CF}" srcId="{A1D18284-9CEE-4308-B3FA-9B0316AA8959}" destId="{0ED70CB6-85DE-4806-973F-C97A0FDB8A88}" srcOrd="2" destOrd="0" parTransId="{C59F7135-3C7B-40E8-AC98-A654217914AF}" sibTransId="{3DD60F52-EBB2-48CE-8F5C-9D5D13A198B1}"/>
    <dgm:cxn modelId="{59CED348-178A-4B29-88E4-1541A3F12A4D}" type="presOf" srcId="{383152C3-21B8-4F00-B5D7-3DAFA0800DF9}" destId="{7E6F6ACC-A597-4511-98FB-73786B36A458}" srcOrd="0" destOrd="0" presId="urn:microsoft.com/office/officeart/2005/8/layout/vProcess5"/>
    <dgm:cxn modelId="{8ED819A5-6658-4180-841A-14AB95CAC957}" type="presOf" srcId="{A1D18284-9CEE-4308-B3FA-9B0316AA8959}" destId="{2DC2B268-8D67-4856-B3A3-90C12BCFA061}" srcOrd="0" destOrd="0" presId="urn:microsoft.com/office/officeart/2005/8/layout/vProcess5"/>
    <dgm:cxn modelId="{7B1DBEB9-EAEF-4279-9F42-07D9132C243F}" type="presOf" srcId="{468F7111-962D-416F-AC6C-87B27878EB49}" destId="{10E7F102-EFBD-4B89-87E6-B5A60306823F}" srcOrd="0" destOrd="0" presId="urn:microsoft.com/office/officeart/2005/8/layout/vProcess5"/>
    <dgm:cxn modelId="{4BBCD0CD-B652-4B11-86A4-3EE99E90CDF2}" srcId="{A1D18284-9CEE-4308-B3FA-9B0316AA8959}" destId="{383152C3-21B8-4F00-B5D7-3DAFA0800DF9}" srcOrd="0" destOrd="0" parTransId="{8DEDF10E-6AD8-4F62-AB1E-5BDE40B7840C}" sibTransId="{8BB264F5-6E26-4A1E-A92A-51B4E3C9CD9C}"/>
    <dgm:cxn modelId="{BCB155CF-B68F-40C2-8FF2-642EB6FEB449}" type="presOf" srcId="{A20433B1-BDAF-4E34-AC53-676AC2C68567}" destId="{AA7BA232-8CEB-4585-8191-B1F65472F5F5}" srcOrd="0" destOrd="0" presId="urn:microsoft.com/office/officeart/2005/8/layout/vProcess5"/>
    <dgm:cxn modelId="{00CF06E3-8D0D-4292-A866-A7D6FF2421DF}" srcId="{A1D18284-9CEE-4308-B3FA-9B0316AA8959}" destId="{A20433B1-BDAF-4E34-AC53-676AC2C68567}" srcOrd="1" destOrd="0" parTransId="{EC8B0F1A-5881-402A-A546-ED7D545F7C45}" sibTransId="{468F7111-962D-416F-AC6C-87B27878EB49}"/>
    <dgm:cxn modelId="{0029A4F0-0DF3-47A3-9F71-D8071B30364E}" type="presOf" srcId="{0ED70CB6-85DE-4806-973F-C97A0FDB8A88}" destId="{6A01A25F-D59F-43D0-A330-B9B01345B7B8}" srcOrd="0" destOrd="0" presId="urn:microsoft.com/office/officeart/2005/8/layout/vProcess5"/>
    <dgm:cxn modelId="{54A57FF3-5216-4BDB-9DC7-0FED580148ED}" type="presOf" srcId="{0ED70CB6-85DE-4806-973F-C97A0FDB8A88}" destId="{8DA6A1A1-0798-41C0-B28E-8F5DB7E1391F}" srcOrd="1" destOrd="0" presId="urn:microsoft.com/office/officeart/2005/8/layout/vProcess5"/>
    <dgm:cxn modelId="{54B43DF4-156B-4C66-8C41-50693BC7C48B}" type="presOf" srcId="{383152C3-21B8-4F00-B5D7-3DAFA0800DF9}" destId="{D9729FFD-55B7-4F3F-B6BA-21F937D2DACD}" srcOrd="1" destOrd="0" presId="urn:microsoft.com/office/officeart/2005/8/layout/vProcess5"/>
    <dgm:cxn modelId="{0B60804D-2A2C-47E7-B384-59C9EA5C257C}" type="presParOf" srcId="{2DC2B268-8D67-4856-B3A3-90C12BCFA061}" destId="{807DE731-37D5-4AD0-B857-FD987E63F6BE}" srcOrd="0" destOrd="0" presId="urn:microsoft.com/office/officeart/2005/8/layout/vProcess5"/>
    <dgm:cxn modelId="{B4CC3CA8-792A-44AB-8A57-7FE429B2A780}" type="presParOf" srcId="{2DC2B268-8D67-4856-B3A3-90C12BCFA061}" destId="{7E6F6ACC-A597-4511-98FB-73786B36A458}" srcOrd="1" destOrd="0" presId="urn:microsoft.com/office/officeart/2005/8/layout/vProcess5"/>
    <dgm:cxn modelId="{59B6DCAE-EB03-4AA1-B616-84FD282093FE}" type="presParOf" srcId="{2DC2B268-8D67-4856-B3A3-90C12BCFA061}" destId="{AA7BA232-8CEB-4585-8191-B1F65472F5F5}" srcOrd="2" destOrd="0" presId="urn:microsoft.com/office/officeart/2005/8/layout/vProcess5"/>
    <dgm:cxn modelId="{856B70C9-4CD4-4B30-BA95-D97439D0F11B}" type="presParOf" srcId="{2DC2B268-8D67-4856-B3A3-90C12BCFA061}" destId="{6A01A25F-D59F-43D0-A330-B9B01345B7B8}" srcOrd="3" destOrd="0" presId="urn:microsoft.com/office/officeart/2005/8/layout/vProcess5"/>
    <dgm:cxn modelId="{B69A868E-FE13-4727-83C1-1EAD96E2AB02}" type="presParOf" srcId="{2DC2B268-8D67-4856-B3A3-90C12BCFA061}" destId="{D9CB0A8D-D616-4A83-B06B-D83769D07B14}" srcOrd="4" destOrd="0" presId="urn:microsoft.com/office/officeart/2005/8/layout/vProcess5"/>
    <dgm:cxn modelId="{38ECD4E6-7F89-4F15-8408-AA4B0BD3F321}" type="presParOf" srcId="{2DC2B268-8D67-4856-B3A3-90C12BCFA061}" destId="{10E7F102-EFBD-4B89-87E6-B5A60306823F}" srcOrd="5" destOrd="0" presId="urn:microsoft.com/office/officeart/2005/8/layout/vProcess5"/>
    <dgm:cxn modelId="{EE43DD3F-6AA4-477F-A674-91C09FD2D6BB}" type="presParOf" srcId="{2DC2B268-8D67-4856-B3A3-90C12BCFA061}" destId="{D9729FFD-55B7-4F3F-B6BA-21F937D2DACD}" srcOrd="6" destOrd="0" presId="urn:microsoft.com/office/officeart/2005/8/layout/vProcess5"/>
    <dgm:cxn modelId="{99703DF7-8265-457D-BD03-A96751DF518B}" type="presParOf" srcId="{2DC2B268-8D67-4856-B3A3-90C12BCFA061}" destId="{A5F6E053-A448-4387-8153-33508BCF303E}" srcOrd="7" destOrd="0" presId="urn:microsoft.com/office/officeart/2005/8/layout/vProcess5"/>
    <dgm:cxn modelId="{D9A0227B-4D9B-4BDD-B1FA-C8E7C7DF97F4}" type="presParOf" srcId="{2DC2B268-8D67-4856-B3A3-90C12BCFA061}" destId="{8DA6A1A1-0798-41C0-B28E-8F5DB7E1391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58B983-C973-4F10-B109-106882DC47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67286-E6B7-4E9B-A033-9A275C7F1372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20th June 2022-  15</a:t>
          </a:r>
          <a:r>
            <a:rPr lang="en-GB" sz="2800" b="1" baseline="30000" dirty="0">
              <a:solidFill>
                <a:schemeClr val="tx1"/>
              </a:solidFill>
            </a:rPr>
            <a:t>th</a:t>
          </a:r>
          <a:r>
            <a:rPr lang="en-GB" sz="2800" b="1" dirty="0">
              <a:solidFill>
                <a:schemeClr val="tx1"/>
              </a:solidFill>
            </a:rPr>
            <a:t> July 2022(noon) : </a:t>
          </a:r>
          <a:r>
            <a:rPr lang="en-GB" sz="2800" i="1" dirty="0">
              <a:solidFill>
                <a:schemeClr val="tx1"/>
              </a:solidFill>
            </a:rPr>
            <a:t>Applications</a:t>
          </a:r>
          <a:endParaRPr lang="en-US" sz="2800" i="1" dirty="0">
            <a:solidFill>
              <a:schemeClr val="tx1"/>
            </a:solidFill>
          </a:endParaRPr>
        </a:p>
      </dgm:t>
    </dgm:pt>
    <dgm:pt modelId="{FE5B6F1C-0883-41E8-9F02-E1BFB5BA7B3B}" type="parTrans" cxnId="{C4ACA9D0-E5D9-466E-A3F8-60B8FE52CF08}">
      <dgm:prSet/>
      <dgm:spPr/>
      <dgm:t>
        <a:bodyPr/>
        <a:lstStyle/>
        <a:p>
          <a:endParaRPr lang="en-US"/>
        </a:p>
      </dgm:t>
    </dgm:pt>
    <dgm:pt modelId="{40ED5EFE-29F5-4EBD-85EC-7F1415F4A8BD}" type="sibTrans" cxnId="{C4ACA9D0-E5D9-466E-A3F8-60B8FE52CF08}">
      <dgm:prSet/>
      <dgm:spPr/>
      <dgm:t>
        <a:bodyPr/>
        <a:lstStyle/>
        <a:p>
          <a:endParaRPr lang="en-US"/>
        </a:p>
      </dgm:t>
    </dgm:pt>
    <dgm:pt modelId="{753702BE-EC64-4C2D-915D-AA9D8AECC396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July/August: </a:t>
          </a:r>
          <a:r>
            <a:rPr lang="en-GB" sz="2800" i="1" dirty="0">
              <a:solidFill>
                <a:schemeClr val="tx1"/>
              </a:solidFill>
            </a:rPr>
            <a:t>Issuing ineligible letters </a:t>
          </a:r>
          <a:endParaRPr lang="en-US" sz="2800" i="1" dirty="0">
            <a:solidFill>
              <a:schemeClr val="tx1"/>
            </a:solidFill>
          </a:endParaRPr>
        </a:p>
      </dgm:t>
    </dgm:pt>
    <dgm:pt modelId="{10311A56-66F9-40C1-AB40-E00B01323EA9}" type="parTrans" cxnId="{AA258838-4A09-430D-A2BF-7F610EE109E2}">
      <dgm:prSet/>
      <dgm:spPr/>
      <dgm:t>
        <a:bodyPr/>
        <a:lstStyle/>
        <a:p>
          <a:endParaRPr lang="en-US"/>
        </a:p>
      </dgm:t>
    </dgm:pt>
    <dgm:pt modelId="{4832EDF9-6EA7-4889-9981-BF310D0F4256}" type="sibTrans" cxnId="{AA258838-4A09-430D-A2BF-7F610EE109E2}">
      <dgm:prSet/>
      <dgm:spPr/>
      <dgm:t>
        <a:bodyPr/>
        <a:lstStyle/>
        <a:p>
          <a:endParaRPr lang="en-US"/>
        </a:p>
      </dgm:t>
    </dgm:pt>
    <dgm:pt modelId="{66B79275-9685-4EDF-8F55-1E18A436A7AF}">
      <dgm:prSet custT="1"/>
      <dgm:spPr/>
      <dgm:t>
        <a:bodyPr/>
        <a:lstStyle/>
        <a:p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b="1" dirty="0">
              <a:solidFill>
                <a:schemeClr val="tx1"/>
              </a:solidFill>
            </a:rPr>
            <a:t>August – September 2022: </a:t>
          </a:r>
          <a:r>
            <a:rPr lang="en-GB" sz="2800" i="1" dirty="0">
              <a:solidFill>
                <a:schemeClr val="tx1"/>
              </a:solidFill>
            </a:rPr>
            <a:t>Interviews</a:t>
          </a:r>
          <a:endParaRPr lang="en-US" sz="2800" i="1" dirty="0">
            <a:solidFill>
              <a:schemeClr val="tx1"/>
            </a:solidFill>
          </a:endParaRPr>
        </a:p>
      </dgm:t>
    </dgm:pt>
    <dgm:pt modelId="{F68D1072-2D2B-49D9-B867-12A9E2C42920}" type="parTrans" cxnId="{51C938B9-A0FA-4042-87DB-884A3030C6A3}">
      <dgm:prSet/>
      <dgm:spPr/>
      <dgm:t>
        <a:bodyPr/>
        <a:lstStyle/>
        <a:p>
          <a:endParaRPr lang="en-US"/>
        </a:p>
      </dgm:t>
    </dgm:pt>
    <dgm:pt modelId="{4800163F-807F-4729-B0D9-920711161326}" type="sibTrans" cxnId="{51C938B9-A0FA-4042-87DB-884A3030C6A3}">
      <dgm:prSet/>
      <dgm:spPr/>
      <dgm:t>
        <a:bodyPr/>
        <a:lstStyle/>
        <a:p>
          <a:endParaRPr lang="en-US"/>
        </a:p>
      </dgm:t>
    </dgm:pt>
    <dgm:pt modelId="{5527B8C1-7331-405E-84FC-132D9D3ECE22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19th October 2022 (4.00 </a:t>
          </a:r>
          <a:r>
            <a:rPr lang="en-GB" sz="2800" b="1" dirty="0" err="1">
              <a:solidFill>
                <a:schemeClr val="tx1"/>
              </a:solidFill>
            </a:rPr>
            <a:t>p.m</a:t>
          </a:r>
          <a:r>
            <a:rPr lang="en-GB" sz="2800" b="1" dirty="0">
              <a:solidFill>
                <a:schemeClr val="tx1"/>
              </a:solidFill>
            </a:rPr>
            <a:t>) </a:t>
          </a:r>
          <a:r>
            <a:rPr lang="en-GB" sz="2800" dirty="0">
              <a:solidFill>
                <a:schemeClr val="tx1"/>
              </a:solidFill>
            </a:rPr>
            <a:t>: </a:t>
          </a:r>
          <a:r>
            <a:rPr lang="en-GB" sz="2800" i="1" dirty="0">
              <a:solidFill>
                <a:schemeClr val="tx1"/>
              </a:solidFill>
            </a:rPr>
            <a:t>Deadline for documents.</a:t>
          </a:r>
          <a:endParaRPr lang="en-US" sz="2800" i="1" dirty="0">
            <a:solidFill>
              <a:schemeClr val="tx1"/>
            </a:solidFill>
          </a:endParaRPr>
        </a:p>
      </dgm:t>
    </dgm:pt>
    <dgm:pt modelId="{7981B4E6-34B4-4D52-8456-041D70C77112}" type="parTrans" cxnId="{32500BB1-7904-47C4-BAEA-BFBBB49166D9}">
      <dgm:prSet/>
      <dgm:spPr/>
      <dgm:t>
        <a:bodyPr/>
        <a:lstStyle/>
        <a:p>
          <a:endParaRPr lang="en-US"/>
        </a:p>
      </dgm:t>
    </dgm:pt>
    <dgm:pt modelId="{47F5F821-349B-4CA7-BCFD-5C5E166B0BF0}" type="sibTrans" cxnId="{32500BB1-7904-47C4-BAEA-BFBBB49166D9}">
      <dgm:prSet/>
      <dgm:spPr/>
      <dgm:t>
        <a:bodyPr/>
        <a:lstStyle/>
        <a:p>
          <a:endParaRPr lang="en-US"/>
        </a:p>
      </dgm:t>
    </dgm:pt>
    <dgm:pt modelId="{EF7AB150-E07A-4640-A116-8E67F151962D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 October/November 2022: </a:t>
          </a:r>
          <a:r>
            <a:rPr lang="en-GB" sz="2800" i="1" dirty="0">
              <a:solidFill>
                <a:schemeClr val="tx1"/>
              </a:solidFill>
            </a:rPr>
            <a:t>Ineligible Letters</a:t>
          </a:r>
          <a:endParaRPr lang="en-US" sz="2800" i="1" dirty="0">
            <a:solidFill>
              <a:schemeClr val="tx1"/>
            </a:solidFill>
          </a:endParaRPr>
        </a:p>
      </dgm:t>
    </dgm:pt>
    <dgm:pt modelId="{F2794E58-311A-4D08-9151-2F5B75A0800D}" type="parTrans" cxnId="{C404B3D7-CC5E-461F-93FE-D342910324FB}">
      <dgm:prSet/>
      <dgm:spPr/>
      <dgm:t>
        <a:bodyPr/>
        <a:lstStyle/>
        <a:p>
          <a:endParaRPr lang="en-US"/>
        </a:p>
      </dgm:t>
    </dgm:pt>
    <dgm:pt modelId="{F9696EAF-BE72-4AFD-9C94-21CC81EEA610}" type="sibTrans" cxnId="{C404B3D7-CC5E-461F-93FE-D342910324FB}">
      <dgm:prSet/>
      <dgm:spPr/>
      <dgm:t>
        <a:bodyPr/>
        <a:lstStyle/>
        <a:p>
          <a:endParaRPr lang="en-US"/>
        </a:p>
      </dgm:t>
    </dgm:pt>
    <dgm:pt modelId="{4862E4F0-D44C-41C5-B133-10DEC9B85B21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Expected in November: </a:t>
          </a:r>
          <a:r>
            <a:rPr lang="en-GB" sz="2800" i="1" dirty="0">
              <a:solidFill>
                <a:schemeClr val="tx1"/>
              </a:solidFill>
            </a:rPr>
            <a:t>Results - Information meeting will follow</a:t>
          </a:r>
          <a:endParaRPr lang="en-US" sz="2800" i="1" dirty="0">
            <a:solidFill>
              <a:schemeClr val="tx1"/>
            </a:solidFill>
          </a:endParaRPr>
        </a:p>
      </dgm:t>
    </dgm:pt>
    <dgm:pt modelId="{3920775B-A9A5-4396-90C5-4D4E0C10E1B2}" type="parTrans" cxnId="{2EF017A8-DD98-4F67-895C-04B23E1368E1}">
      <dgm:prSet/>
      <dgm:spPr/>
      <dgm:t>
        <a:bodyPr/>
        <a:lstStyle/>
        <a:p>
          <a:endParaRPr lang="en-US"/>
        </a:p>
      </dgm:t>
    </dgm:pt>
    <dgm:pt modelId="{E5BCC4F3-83AB-4930-96F6-607C5644A7D7}" type="sibTrans" cxnId="{2EF017A8-DD98-4F67-895C-04B23E1368E1}">
      <dgm:prSet/>
      <dgm:spPr/>
      <dgm:t>
        <a:bodyPr/>
        <a:lstStyle/>
        <a:p>
          <a:endParaRPr lang="en-US"/>
        </a:p>
      </dgm:t>
    </dgm:pt>
    <dgm:pt modelId="{B8825933-3B55-46E4-BE3B-339B89C2DEA5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Expected January 2023 - March 2023: </a:t>
          </a:r>
          <a:r>
            <a:rPr lang="en-GB" sz="2800" i="1" dirty="0">
              <a:solidFill>
                <a:schemeClr val="tx1"/>
              </a:solidFill>
            </a:rPr>
            <a:t>Agreements</a:t>
          </a:r>
          <a:endParaRPr lang="en-US" sz="2800" i="1" dirty="0">
            <a:solidFill>
              <a:schemeClr val="tx1"/>
            </a:solidFill>
          </a:endParaRPr>
        </a:p>
      </dgm:t>
    </dgm:pt>
    <dgm:pt modelId="{BB8A20D9-E646-42E5-9D40-75BC8FA819E9}" type="parTrans" cxnId="{445FE299-372C-4389-BCA7-3B3B8E68BE0A}">
      <dgm:prSet/>
      <dgm:spPr/>
      <dgm:t>
        <a:bodyPr/>
        <a:lstStyle/>
        <a:p>
          <a:endParaRPr lang="en-US"/>
        </a:p>
      </dgm:t>
    </dgm:pt>
    <dgm:pt modelId="{342FC295-54D3-407F-9139-061CE9F5485B}" type="sibTrans" cxnId="{445FE299-372C-4389-BCA7-3B3B8E68BE0A}">
      <dgm:prSet/>
      <dgm:spPr/>
      <dgm:t>
        <a:bodyPr/>
        <a:lstStyle/>
        <a:p>
          <a:endParaRPr lang="en-US"/>
        </a:p>
      </dgm:t>
    </dgm:pt>
    <dgm:pt modelId="{5B0600D9-7FDC-41C1-B7DC-B22FD7B22101}">
      <dgm:prSet/>
      <dgm:spPr>
        <a:noFill/>
      </dgm:spPr>
      <dgm:t>
        <a:bodyPr/>
        <a:lstStyle/>
        <a:p>
          <a:r>
            <a:rPr lang="en-GB" dirty="0"/>
            <a:t>TIMEFRAMES</a:t>
          </a:r>
          <a:endParaRPr lang="en-US" dirty="0"/>
        </a:p>
      </dgm:t>
    </dgm:pt>
    <dgm:pt modelId="{21C020EF-9A30-4F08-9B06-EABA662F36C6}" type="sibTrans" cxnId="{7252E134-71BB-4174-AA2D-DF65AE8C670C}">
      <dgm:prSet/>
      <dgm:spPr/>
      <dgm:t>
        <a:bodyPr/>
        <a:lstStyle/>
        <a:p>
          <a:endParaRPr lang="en-US"/>
        </a:p>
      </dgm:t>
    </dgm:pt>
    <dgm:pt modelId="{B3C31E9E-9BEA-4098-A653-3410231A0C3B}" type="parTrans" cxnId="{7252E134-71BB-4174-AA2D-DF65AE8C670C}">
      <dgm:prSet/>
      <dgm:spPr/>
      <dgm:t>
        <a:bodyPr/>
        <a:lstStyle/>
        <a:p>
          <a:endParaRPr lang="en-US"/>
        </a:p>
      </dgm:t>
    </dgm:pt>
    <dgm:pt modelId="{745BF5A6-B4F3-40E0-9CE7-AB2475106155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Expected February 2023 : </a:t>
          </a:r>
          <a:r>
            <a:rPr lang="en-GB" sz="2800" i="1" dirty="0">
              <a:solidFill>
                <a:schemeClr val="tx1"/>
              </a:solidFill>
            </a:rPr>
            <a:t>Start processing Payments</a:t>
          </a:r>
          <a:endParaRPr lang="en-US" sz="2800" i="1" dirty="0">
            <a:solidFill>
              <a:schemeClr val="tx1"/>
            </a:solidFill>
          </a:endParaRPr>
        </a:p>
      </dgm:t>
    </dgm:pt>
    <dgm:pt modelId="{718A28C2-C8BF-4513-BC3C-5A38AB65C3F7}" type="parTrans" cxnId="{B85CE0A3-11EA-42F6-A517-E25F7119EEDD}">
      <dgm:prSet/>
      <dgm:spPr/>
      <dgm:t>
        <a:bodyPr/>
        <a:lstStyle/>
        <a:p>
          <a:endParaRPr lang="en-GB"/>
        </a:p>
      </dgm:t>
    </dgm:pt>
    <dgm:pt modelId="{B1E39745-DC5C-4401-BC30-21C3C8C90C4B}" type="sibTrans" cxnId="{B85CE0A3-11EA-42F6-A517-E25F7119EEDD}">
      <dgm:prSet/>
      <dgm:spPr/>
      <dgm:t>
        <a:bodyPr/>
        <a:lstStyle/>
        <a:p>
          <a:endParaRPr lang="en-GB"/>
        </a:p>
      </dgm:t>
    </dgm:pt>
    <dgm:pt modelId="{03E046F2-6EB5-4C71-83CF-23D85E000F73}" type="pres">
      <dgm:prSet presAssocID="{0E58B983-C973-4F10-B109-106882DC4714}" presName="linear" presStyleCnt="0">
        <dgm:presLayoutVars>
          <dgm:animLvl val="lvl"/>
          <dgm:resizeHandles val="exact"/>
        </dgm:presLayoutVars>
      </dgm:prSet>
      <dgm:spPr/>
    </dgm:pt>
    <dgm:pt modelId="{53947AF0-383C-4994-8592-C329E82ECCDB}" type="pres">
      <dgm:prSet presAssocID="{5B0600D9-7FDC-41C1-B7DC-B22FD7B22101}" presName="parentText" presStyleLbl="node1" presStyleIdx="0" presStyleCnt="1" custLinFactNeighborY="-460">
        <dgm:presLayoutVars>
          <dgm:chMax val="0"/>
          <dgm:bulletEnabled val="1"/>
        </dgm:presLayoutVars>
      </dgm:prSet>
      <dgm:spPr/>
    </dgm:pt>
    <dgm:pt modelId="{F3023C1C-7D45-4213-BCC0-45FAEEF2E541}" type="pres">
      <dgm:prSet presAssocID="{5B0600D9-7FDC-41C1-B7DC-B22FD7B22101}" presName="childText" presStyleLbl="revTx" presStyleIdx="0" presStyleCnt="1" custScaleY="200330" custLinFactY="-3851" custLinFactNeighborY="-100000">
        <dgm:presLayoutVars>
          <dgm:bulletEnabled val="1"/>
        </dgm:presLayoutVars>
      </dgm:prSet>
      <dgm:spPr/>
    </dgm:pt>
  </dgm:ptLst>
  <dgm:cxnLst>
    <dgm:cxn modelId="{265A4314-F051-4586-B5B6-E48578B29E25}" type="presOf" srcId="{B8825933-3B55-46E4-BE3B-339B89C2DEA5}" destId="{F3023C1C-7D45-4213-BCC0-45FAEEF2E541}" srcOrd="0" destOrd="6" presId="urn:microsoft.com/office/officeart/2005/8/layout/vList2"/>
    <dgm:cxn modelId="{17AAAC17-28EA-435F-9A11-8408144928AF}" type="presOf" srcId="{0E58B983-C973-4F10-B109-106882DC4714}" destId="{03E046F2-6EB5-4C71-83CF-23D85E000F73}" srcOrd="0" destOrd="0" presId="urn:microsoft.com/office/officeart/2005/8/layout/vList2"/>
    <dgm:cxn modelId="{B05DFC25-D50F-45A4-BAA0-E469ED40E9F9}" type="presOf" srcId="{4862E4F0-D44C-41C5-B133-10DEC9B85B21}" destId="{F3023C1C-7D45-4213-BCC0-45FAEEF2E541}" srcOrd="0" destOrd="5" presId="urn:microsoft.com/office/officeart/2005/8/layout/vList2"/>
    <dgm:cxn modelId="{7252E134-71BB-4174-AA2D-DF65AE8C670C}" srcId="{0E58B983-C973-4F10-B109-106882DC4714}" destId="{5B0600D9-7FDC-41C1-B7DC-B22FD7B22101}" srcOrd="0" destOrd="0" parTransId="{B3C31E9E-9BEA-4098-A653-3410231A0C3B}" sibTransId="{21C020EF-9A30-4F08-9B06-EABA662F36C6}"/>
    <dgm:cxn modelId="{AA258838-4A09-430D-A2BF-7F610EE109E2}" srcId="{5B0600D9-7FDC-41C1-B7DC-B22FD7B22101}" destId="{753702BE-EC64-4C2D-915D-AA9D8AECC396}" srcOrd="1" destOrd="0" parTransId="{10311A56-66F9-40C1-AB40-E00B01323EA9}" sibTransId="{4832EDF9-6EA7-4889-9981-BF310D0F4256}"/>
    <dgm:cxn modelId="{B13C5D4A-2D4F-4496-8A56-8C658811A45A}" type="presOf" srcId="{753702BE-EC64-4C2D-915D-AA9D8AECC396}" destId="{F3023C1C-7D45-4213-BCC0-45FAEEF2E541}" srcOrd="0" destOrd="1" presId="urn:microsoft.com/office/officeart/2005/8/layout/vList2"/>
    <dgm:cxn modelId="{DE9C4A4F-DA1A-4ABA-A976-24378E41B3A0}" type="presOf" srcId="{5B0600D9-7FDC-41C1-B7DC-B22FD7B22101}" destId="{53947AF0-383C-4994-8592-C329E82ECCDB}" srcOrd="0" destOrd="0" presId="urn:microsoft.com/office/officeart/2005/8/layout/vList2"/>
    <dgm:cxn modelId="{AA452857-88D0-4730-BCB5-7DC14FA9EED9}" type="presOf" srcId="{5527B8C1-7331-405E-84FC-132D9D3ECE22}" destId="{F3023C1C-7D45-4213-BCC0-45FAEEF2E541}" srcOrd="0" destOrd="3" presId="urn:microsoft.com/office/officeart/2005/8/layout/vList2"/>
    <dgm:cxn modelId="{3C0AA27B-3BB6-492E-879E-B751412FE0D7}" type="presOf" srcId="{EF7AB150-E07A-4640-A116-8E67F151962D}" destId="{F3023C1C-7D45-4213-BCC0-45FAEEF2E541}" srcOrd="0" destOrd="4" presId="urn:microsoft.com/office/officeart/2005/8/layout/vList2"/>
    <dgm:cxn modelId="{8AF82082-58C2-4BE6-A0D2-05CE9EAD64E7}" type="presOf" srcId="{745BF5A6-B4F3-40E0-9CE7-AB2475106155}" destId="{F3023C1C-7D45-4213-BCC0-45FAEEF2E541}" srcOrd="0" destOrd="7" presId="urn:microsoft.com/office/officeart/2005/8/layout/vList2"/>
    <dgm:cxn modelId="{445FE299-372C-4389-BCA7-3B3B8E68BE0A}" srcId="{5B0600D9-7FDC-41C1-B7DC-B22FD7B22101}" destId="{B8825933-3B55-46E4-BE3B-339B89C2DEA5}" srcOrd="6" destOrd="0" parTransId="{BB8A20D9-E646-42E5-9D40-75BC8FA819E9}" sibTransId="{342FC295-54D3-407F-9139-061CE9F5485B}"/>
    <dgm:cxn modelId="{B85CE0A3-11EA-42F6-A517-E25F7119EEDD}" srcId="{5B0600D9-7FDC-41C1-B7DC-B22FD7B22101}" destId="{745BF5A6-B4F3-40E0-9CE7-AB2475106155}" srcOrd="7" destOrd="0" parTransId="{718A28C2-C8BF-4513-BC3C-5A38AB65C3F7}" sibTransId="{B1E39745-DC5C-4401-BC30-21C3C8C90C4B}"/>
    <dgm:cxn modelId="{2EF017A8-DD98-4F67-895C-04B23E1368E1}" srcId="{5B0600D9-7FDC-41C1-B7DC-B22FD7B22101}" destId="{4862E4F0-D44C-41C5-B133-10DEC9B85B21}" srcOrd="5" destOrd="0" parTransId="{3920775B-A9A5-4396-90C5-4D4E0C10E1B2}" sibTransId="{E5BCC4F3-83AB-4930-96F6-607C5644A7D7}"/>
    <dgm:cxn modelId="{17429FAF-B15A-44CD-9137-A5CF6D408F3A}" type="presOf" srcId="{F7767286-E6B7-4E9B-A033-9A275C7F1372}" destId="{F3023C1C-7D45-4213-BCC0-45FAEEF2E541}" srcOrd="0" destOrd="0" presId="urn:microsoft.com/office/officeart/2005/8/layout/vList2"/>
    <dgm:cxn modelId="{32500BB1-7904-47C4-BAEA-BFBBB49166D9}" srcId="{5B0600D9-7FDC-41C1-B7DC-B22FD7B22101}" destId="{5527B8C1-7331-405E-84FC-132D9D3ECE22}" srcOrd="3" destOrd="0" parTransId="{7981B4E6-34B4-4D52-8456-041D70C77112}" sibTransId="{47F5F821-349B-4CA7-BCFD-5C5E166B0BF0}"/>
    <dgm:cxn modelId="{543C11B6-1B54-43EC-ACF1-146D76A2FEEF}" type="presOf" srcId="{66B79275-9685-4EDF-8F55-1E18A436A7AF}" destId="{F3023C1C-7D45-4213-BCC0-45FAEEF2E541}" srcOrd="0" destOrd="2" presId="urn:microsoft.com/office/officeart/2005/8/layout/vList2"/>
    <dgm:cxn modelId="{51C938B9-A0FA-4042-87DB-884A3030C6A3}" srcId="{5B0600D9-7FDC-41C1-B7DC-B22FD7B22101}" destId="{66B79275-9685-4EDF-8F55-1E18A436A7AF}" srcOrd="2" destOrd="0" parTransId="{F68D1072-2D2B-49D9-B867-12A9E2C42920}" sibTransId="{4800163F-807F-4729-B0D9-920711161326}"/>
    <dgm:cxn modelId="{C4ACA9D0-E5D9-466E-A3F8-60B8FE52CF08}" srcId="{5B0600D9-7FDC-41C1-B7DC-B22FD7B22101}" destId="{F7767286-E6B7-4E9B-A033-9A275C7F1372}" srcOrd="0" destOrd="0" parTransId="{FE5B6F1C-0883-41E8-9F02-E1BFB5BA7B3B}" sibTransId="{40ED5EFE-29F5-4EBD-85EC-7F1415F4A8BD}"/>
    <dgm:cxn modelId="{C404B3D7-CC5E-461F-93FE-D342910324FB}" srcId="{5B0600D9-7FDC-41C1-B7DC-B22FD7B22101}" destId="{EF7AB150-E07A-4640-A116-8E67F151962D}" srcOrd="4" destOrd="0" parTransId="{F2794E58-311A-4D08-9151-2F5B75A0800D}" sibTransId="{F9696EAF-BE72-4AFD-9C94-21CC81EEA610}"/>
    <dgm:cxn modelId="{24EF51A9-3D35-4F51-BF81-231CBF7FC6BB}" type="presParOf" srcId="{03E046F2-6EB5-4C71-83CF-23D85E000F73}" destId="{53947AF0-383C-4994-8592-C329E82ECCDB}" srcOrd="0" destOrd="0" presId="urn:microsoft.com/office/officeart/2005/8/layout/vList2"/>
    <dgm:cxn modelId="{A1ECE362-5853-4DAA-A499-6365420A98C7}" type="presParOf" srcId="{03E046F2-6EB5-4C71-83CF-23D85E000F73}" destId="{F3023C1C-7D45-4213-BCC0-45FAEEF2E5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8E85D-4C01-4625-B04D-7A0845515314}">
      <dsp:nvSpPr>
        <dsp:cNvPr id="0" name=""/>
        <dsp:cNvSpPr/>
      </dsp:nvSpPr>
      <dsp:spPr>
        <a:xfrm>
          <a:off x="2474985" y="490866"/>
          <a:ext cx="380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7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54850" y="534532"/>
        <a:ext cx="20543" cy="4108"/>
      </dsp:txXfrm>
    </dsp:sp>
    <dsp:sp modelId="{366713A6-FB14-490C-9A1B-C7FB6E58400E}">
      <dsp:nvSpPr>
        <dsp:cNvPr id="0" name=""/>
        <dsp:cNvSpPr/>
      </dsp:nvSpPr>
      <dsp:spPr>
        <a:xfrm>
          <a:off x="690384" y="666"/>
          <a:ext cx="1786401" cy="1071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535" tIns="91884" rIns="87535" bIns="9188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Regulations</a:t>
          </a:r>
        </a:p>
      </dsp:txBody>
      <dsp:txXfrm>
        <a:off x="690384" y="666"/>
        <a:ext cx="1786401" cy="1071841"/>
      </dsp:txXfrm>
    </dsp:sp>
    <dsp:sp modelId="{1B9FFF29-62C0-4CCD-AA15-0650D452B717}">
      <dsp:nvSpPr>
        <dsp:cNvPr id="0" name=""/>
        <dsp:cNvSpPr/>
      </dsp:nvSpPr>
      <dsp:spPr>
        <a:xfrm>
          <a:off x="1583584" y="1070707"/>
          <a:ext cx="2197274" cy="380272"/>
        </a:xfrm>
        <a:custGeom>
          <a:avLst/>
          <a:gdLst/>
          <a:ahLst/>
          <a:cxnLst/>
          <a:rect l="0" t="0" r="0" b="0"/>
          <a:pathLst>
            <a:path>
              <a:moveTo>
                <a:pt x="2197274" y="0"/>
              </a:moveTo>
              <a:lnTo>
                <a:pt x="2197274" y="207236"/>
              </a:lnTo>
              <a:lnTo>
                <a:pt x="0" y="207236"/>
              </a:lnTo>
              <a:lnTo>
                <a:pt x="0" y="380272"/>
              </a:lnTo>
            </a:path>
          </a:pathLst>
        </a:custGeom>
        <a:noFill/>
        <a:ln w="10000" cap="flat" cmpd="sng" algn="ctr">
          <a:solidFill>
            <a:schemeClr val="accent2">
              <a:hueOff val="344629"/>
              <a:satOff val="6452"/>
              <a:lumOff val="-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26338" y="1258788"/>
        <a:ext cx="111767" cy="4108"/>
      </dsp:txXfrm>
    </dsp:sp>
    <dsp:sp modelId="{8D8BF4A5-2033-4D63-A6CD-785C0420772E}">
      <dsp:nvSpPr>
        <dsp:cNvPr id="0" name=""/>
        <dsp:cNvSpPr/>
      </dsp:nvSpPr>
      <dsp:spPr>
        <a:xfrm>
          <a:off x="2887658" y="666"/>
          <a:ext cx="1786401" cy="1071841"/>
        </a:xfrm>
        <a:prstGeom prst="rect">
          <a:avLst/>
        </a:prstGeom>
        <a:solidFill>
          <a:schemeClr val="accent2">
            <a:hueOff val="275703"/>
            <a:satOff val="5161"/>
            <a:lumOff val="-314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535" tIns="91884" rIns="87535" bIns="9188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Faq’S</a:t>
          </a:r>
          <a:endParaRPr lang="en-GB" sz="2500" kern="1200" dirty="0"/>
        </a:p>
      </dsp:txBody>
      <dsp:txXfrm>
        <a:off x="2887658" y="666"/>
        <a:ext cx="1786401" cy="1071841"/>
      </dsp:txXfrm>
    </dsp:sp>
    <dsp:sp modelId="{AE8AE099-2E4B-4D06-B1BB-B7E9FEFF4952}">
      <dsp:nvSpPr>
        <dsp:cNvPr id="0" name=""/>
        <dsp:cNvSpPr/>
      </dsp:nvSpPr>
      <dsp:spPr>
        <a:xfrm>
          <a:off x="2474985" y="1973580"/>
          <a:ext cx="380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72" y="45720"/>
              </a:lnTo>
            </a:path>
          </a:pathLst>
        </a:custGeom>
        <a:noFill/>
        <a:ln w="10000" cap="flat" cmpd="sng" algn="ctr">
          <a:solidFill>
            <a:schemeClr val="accent2">
              <a:hueOff val="689259"/>
              <a:satOff val="12903"/>
              <a:lumOff val="-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54850" y="2017245"/>
        <a:ext cx="20543" cy="4108"/>
      </dsp:txXfrm>
    </dsp:sp>
    <dsp:sp modelId="{99371704-C238-453C-A318-6B00AFA363BE}">
      <dsp:nvSpPr>
        <dsp:cNvPr id="0" name=""/>
        <dsp:cNvSpPr/>
      </dsp:nvSpPr>
      <dsp:spPr>
        <a:xfrm>
          <a:off x="690384" y="1483379"/>
          <a:ext cx="1786401" cy="1071841"/>
        </a:xfrm>
        <a:prstGeom prst="rect">
          <a:avLst/>
        </a:prstGeom>
        <a:solidFill>
          <a:schemeClr val="accent2">
            <a:hueOff val="551407"/>
            <a:satOff val="10323"/>
            <a:lumOff val="-628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535" tIns="91884" rIns="87535" bIns="9188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Step by Step Guide</a:t>
          </a:r>
        </a:p>
      </dsp:txBody>
      <dsp:txXfrm>
        <a:off x="690384" y="1483379"/>
        <a:ext cx="1786401" cy="1071841"/>
      </dsp:txXfrm>
    </dsp:sp>
    <dsp:sp modelId="{CF3F12EA-BE56-4E13-96A4-ABB45874985C}">
      <dsp:nvSpPr>
        <dsp:cNvPr id="0" name=""/>
        <dsp:cNvSpPr/>
      </dsp:nvSpPr>
      <dsp:spPr>
        <a:xfrm>
          <a:off x="1583584" y="2553420"/>
          <a:ext cx="2197274" cy="380272"/>
        </a:xfrm>
        <a:custGeom>
          <a:avLst/>
          <a:gdLst/>
          <a:ahLst/>
          <a:cxnLst/>
          <a:rect l="0" t="0" r="0" b="0"/>
          <a:pathLst>
            <a:path>
              <a:moveTo>
                <a:pt x="2197274" y="0"/>
              </a:moveTo>
              <a:lnTo>
                <a:pt x="2197274" y="207236"/>
              </a:lnTo>
              <a:lnTo>
                <a:pt x="0" y="207236"/>
              </a:lnTo>
              <a:lnTo>
                <a:pt x="0" y="380272"/>
              </a:lnTo>
            </a:path>
          </a:pathLst>
        </a:custGeom>
        <a:noFill/>
        <a:ln w="10000" cap="flat" cmpd="sng" algn="ctr">
          <a:solidFill>
            <a:schemeClr val="accent2">
              <a:hueOff val="1033888"/>
              <a:satOff val="19355"/>
              <a:lumOff val="-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26338" y="2741502"/>
        <a:ext cx="111767" cy="4108"/>
      </dsp:txXfrm>
    </dsp:sp>
    <dsp:sp modelId="{CB7F3A19-DC51-4205-997D-58CEBE82C58C}">
      <dsp:nvSpPr>
        <dsp:cNvPr id="0" name=""/>
        <dsp:cNvSpPr/>
      </dsp:nvSpPr>
      <dsp:spPr>
        <a:xfrm>
          <a:off x="2887658" y="1483379"/>
          <a:ext cx="1786401" cy="1071841"/>
        </a:xfrm>
        <a:prstGeom prst="rect">
          <a:avLst/>
        </a:prstGeom>
        <a:solidFill>
          <a:schemeClr val="accent2">
            <a:hueOff val="827110"/>
            <a:satOff val="15484"/>
            <a:lumOff val="-941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535" tIns="91884" rIns="87535" bIns="9188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Link for application</a:t>
          </a:r>
        </a:p>
      </dsp:txBody>
      <dsp:txXfrm>
        <a:off x="2887658" y="1483379"/>
        <a:ext cx="1786401" cy="1071841"/>
      </dsp:txXfrm>
    </dsp:sp>
    <dsp:sp modelId="{41BBD732-36C9-4890-95E4-1D8E69F42AEF}">
      <dsp:nvSpPr>
        <dsp:cNvPr id="0" name=""/>
        <dsp:cNvSpPr/>
      </dsp:nvSpPr>
      <dsp:spPr>
        <a:xfrm>
          <a:off x="2474985" y="3456293"/>
          <a:ext cx="380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72" y="45720"/>
              </a:lnTo>
            </a:path>
          </a:pathLst>
        </a:custGeom>
        <a:noFill/>
        <a:ln w="1000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54850" y="3499959"/>
        <a:ext cx="20543" cy="4108"/>
      </dsp:txXfrm>
    </dsp:sp>
    <dsp:sp modelId="{9F964A9E-0582-43AE-8352-94FF42000116}">
      <dsp:nvSpPr>
        <dsp:cNvPr id="0" name=""/>
        <dsp:cNvSpPr/>
      </dsp:nvSpPr>
      <dsp:spPr>
        <a:xfrm>
          <a:off x="690384" y="2966092"/>
          <a:ext cx="1786401" cy="1071841"/>
        </a:xfrm>
        <a:prstGeom prst="rect">
          <a:avLst/>
        </a:prstGeom>
        <a:solidFill>
          <a:schemeClr val="accent2">
            <a:hueOff val="1102814"/>
            <a:satOff val="20646"/>
            <a:lumOff val="-1255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535" tIns="91884" rIns="87535" bIns="9188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Other useful links</a:t>
          </a:r>
        </a:p>
      </dsp:txBody>
      <dsp:txXfrm>
        <a:off x="690384" y="2966092"/>
        <a:ext cx="1786401" cy="1071841"/>
      </dsp:txXfrm>
    </dsp:sp>
    <dsp:sp modelId="{781EB095-A8FC-4DD6-BD87-739D4FC5DA90}">
      <dsp:nvSpPr>
        <dsp:cNvPr id="0" name=""/>
        <dsp:cNvSpPr/>
      </dsp:nvSpPr>
      <dsp:spPr>
        <a:xfrm>
          <a:off x="2887658" y="2966092"/>
          <a:ext cx="1786401" cy="1071841"/>
        </a:xfrm>
        <a:prstGeom prst="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535" tIns="91884" rIns="87535" bIns="9188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ULA Guidelines</a:t>
          </a:r>
        </a:p>
      </dsp:txBody>
      <dsp:txXfrm>
        <a:off x="2887658" y="2966092"/>
        <a:ext cx="1786401" cy="107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90965-9373-4B96-8B02-0FE15A2C5908}">
      <dsp:nvSpPr>
        <dsp:cNvPr id="0" name=""/>
        <dsp:cNvSpPr/>
      </dsp:nvSpPr>
      <dsp:spPr>
        <a:xfrm>
          <a:off x="1716622" y="2021"/>
          <a:ext cx="1931199" cy="9721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E-ID</a:t>
          </a:r>
        </a:p>
      </dsp:txBody>
      <dsp:txXfrm>
        <a:off x="1764080" y="49479"/>
        <a:ext cx="1836283" cy="877266"/>
      </dsp:txXfrm>
    </dsp:sp>
    <dsp:sp modelId="{2861604D-393F-4BDB-AD24-EC08F4EAF12F}">
      <dsp:nvSpPr>
        <dsp:cNvPr id="0" name=""/>
        <dsp:cNvSpPr/>
      </dsp:nvSpPr>
      <dsp:spPr>
        <a:xfrm>
          <a:off x="1716622" y="1022812"/>
          <a:ext cx="1931199" cy="9721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CV</a:t>
          </a:r>
        </a:p>
      </dsp:txBody>
      <dsp:txXfrm>
        <a:off x="1764080" y="1070270"/>
        <a:ext cx="1836283" cy="877266"/>
      </dsp:txXfrm>
    </dsp:sp>
    <dsp:sp modelId="{69F0D6ED-B123-43D0-8780-A0DCFCB46F18}">
      <dsp:nvSpPr>
        <dsp:cNvPr id="0" name=""/>
        <dsp:cNvSpPr/>
      </dsp:nvSpPr>
      <dsp:spPr>
        <a:xfrm>
          <a:off x="1716622" y="2043604"/>
          <a:ext cx="1931199" cy="9721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Declaration         </a:t>
          </a:r>
          <a:r>
            <a:rPr lang="en-GB" sz="1000" kern="1200" dirty="0"/>
            <a:t>pg 17 of the Regulations</a:t>
          </a:r>
        </a:p>
      </dsp:txBody>
      <dsp:txXfrm>
        <a:off x="1764080" y="2091062"/>
        <a:ext cx="1836283" cy="877266"/>
      </dsp:txXfrm>
    </dsp:sp>
    <dsp:sp modelId="{24A8DD94-1644-4AC4-91F3-BBD0E6C193C6}">
      <dsp:nvSpPr>
        <dsp:cNvPr id="0" name=""/>
        <dsp:cNvSpPr/>
      </dsp:nvSpPr>
      <dsp:spPr>
        <a:xfrm>
          <a:off x="1716622" y="3064396"/>
          <a:ext cx="1931199" cy="972182"/>
        </a:xfrm>
        <a:prstGeom prst="roundRect">
          <a:avLst/>
        </a:prstGeom>
        <a:gradFill rotWithShape="0">
          <a:gsLst>
            <a:gs pos="100000">
              <a:srgbClr val="92D050"/>
            </a:gs>
            <a:gs pos="0">
              <a:srgbClr val="4BB54E"/>
            </a:gs>
            <a:gs pos="90000">
              <a:srgbClr val="4BB54E"/>
            </a:gs>
            <a:gs pos="100000">
              <a:srgbClr val="00B050"/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Appendices I,II,III</a:t>
          </a:r>
        </a:p>
      </dsp:txBody>
      <dsp:txXfrm>
        <a:off x="1764080" y="3111854"/>
        <a:ext cx="1836283" cy="877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4F31C-105C-4E70-A5CC-2D5E4608266D}">
      <dsp:nvSpPr>
        <dsp:cNvPr id="0" name=""/>
        <dsp:cNvSpPr/>
      </dsp:nvSpPr>
      <dsp:spPr>
        <a:xfrm rot="5400000">
          <a:off x="5171896" y="-2155685"/>
          <a:ext cx="710287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A Motivational Letter on why applicant should be chosen for the ENDEAVOUR II Scholarship Scheme</a:t>
          </a:r>
          <a:endParaRPr lang="en-GB" sz="1600" kern="1200" dirty="0"/>
        </a:p>
      </dsp:txBody>
      <dsp:txXfrm rot="-5400000">
        <a:off x="2926080" y="124804"/>
        <a:ext cx="5167247" cy="640941"/>
      </dsp:txXfrm>
    </dsp:sp>
    <dsp:sp modelId="{E98FFAF2-F349-4C14-BBC1-A40F8BAA736A}">
      <dsp:nvSpPr>
        <dsp:cNvPr id="0" name=""/>
        <dsp:cNvSpPr/>
      </dsp:nvSpPr>
      <dsp:spPr>
        <a:xfrm>
          <a:off x="0" y="1345"/>
          <a:ext cx="2926080" cy="887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Appendix I</a:t>
          </a:r>
        </a:p>
      </dsp:txBody>
      <dsp:txXfrm>
        <a:off x="43342" y="44687"/>
        <a:ext cx="2839396" cy="801174"/>
      </dsp:txXfrm>
    </dsp:sp>
    <dsp:sp modelId="{EDD64636-4142-4D4C-B1B8-59E74748C0D7}">
      <dsp:nvSpPr>
        <dsp:cNvPr id="0" name=""/>
        <dsp:cNvSpPr/>
      </dsp:nvSpPr>
      <dsp:spPr>
        <a:xfrm rot="5400000">
          <a:off x="5171896" y="-1223433"/>
          <a:ext cx="710287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 The relevance of Study / Research including the Benefit to Malta vis a vis the current national priorities.</a:t>
          </a:r>
          <a:endParaRPr lang="en-GB" sz="1600" kern="1200" dirty="0"/>
        </a:p>
      </dsp:txBody>
      <dsp:txXfrm rot="-5400000">
        <a:off x="2926080" y="1057056"/>
        <a:ext cx="5167247" cy="640941"/>
      </dsp:txXfrm>
    </dsp:sp>
    <dsp:sp modelId="{00BA4495-434F-46C9-BE28-E33B977DD5C1}">
      <dsp:nvSpPr>
        <dsp:cNvPr id="0" name=""/>
        <dsp:cNvSpPr/>
      </dsp:nvSpPr>
      <dsp:spPr>
        <a:xfrm>
          <a:off x="0" y="933597"/>
          <a:ext cx="2926080" cy="887858"/>
        </a:xfrm>
        <a:prstGeom prst="roundRect">
          <a:avLst/>
        </a:prstGeom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Appendix II</a:t>
          </a:r>
        </a:p>
      </dsp:txBody>
      <dsp:txXfrm>
        <a:off x="43342" y="976939"/>
        <a:ext cx="2839396" cy="801174"/>
      </dsp:txXfrm>
    </dsp:sp>
    <dsp:sp modelId="{836FB242-42FA-41B0-BE73-13D253F4A720}">
      <dsp:nvSpPr>
        <dsp:cNvPr id="0" name=""/>
        <dsp:cNvSpPr/>
      </dsp:nvSpPr>
      <dsp:spPr>
        <a:xfrm rot="5400000">
          <a:off x="5171896" y="-272032"/>
          <a:ext cx="710287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The Impact of Study /Research on the development of Malta.</a:t>
          </a:r>
          <a:endParaRPr lang="en-GB" sz="1600" kern="1200" dirty="0"/>
        </a:p>
      </dsp:txBody>
      <dsp:txXfrm rot="-5400000">
        <a:off x="2926080" y="2008457"/>
        <a:ext cx="5167247" cy="640941"/>
      </dsp:txXfrm>
    </dsp:sp>
    <dsp:sp modelId="{F266619E-A827-4A68-92A6-137ED364933C}">
      <dsp:nvSpPr>
        <dsp:cNvPr id="0" name=""/>
        <dsp:cNvSpPr/>
      </dsp:nvSpPr>
      <dsp:spPr>
        <a:xfrm>
          <a:off x="0" y="1865848"/>
          <a:ext cx="2926080" cy="887858"/>
        </a:xfrm>
        <a:prstGeom prst="roundRect">
          <a:avLst/>
        </a:prstGeom>
        <a:solidFill>
          <a:srgbClr val="A6B72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200" kern="1200" dirty="0"/>
            <a:t>Appendix</a:t>
          </a:r>
          <a:r>
            <a:rPr lang="en-GB" sz="4100" kern="1200" dirty="0"/>
            <a:t> III</a:t>
          </a:r>
        </a:p>
      </dsp:txBody>
      <dsp:txXfrm>
        <a:off x="43342" y="1909190"/>
        <a:ext cx="2839396" cy="801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A882E-B3A5-4017-9832-B5253A4E7E9B}">
      <dsp:nvSpPr>
        <dsp:cNvPr id="0" name=""/>
        <dsp:cNvSpPr/>
      </dsp:nvSpPr>
      <dsp:spPr>
        <a:xfrm>
          <a:off x="0" y="950750"/>
          <a:ext cx="3677544" cy="1461944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Closing of online application</a:t>
          </a:r>
        </a:p>
      </dsp:txBody>
      <dsp:txXfrm>
        <a:off x="730972" y="950750"/>
        <a:ext cx="2215600" cy="1461944"/>
      </dsp:txXfrm>
    </dsp:sp>
    <dsp:sp modelId="{3F1D643B-B7B7-4E9D-A603-605F37C42022}">
      <dsp:nvSpPr>
        <dsp:cNvPr id="0" name=""/>
        <dsp:cNvSpPr/>
      </dsp:nvSpPr>
      <dsp:spPr>
        <a:xfrm>
          <a:off x="3323800" y="1182917"/>
          <a:ext cx="2843983" cy="1137593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Vetting</a:t>
          </a:r>
        </a:p>
      </dsp:txBody>
      <dsp:txXfrm>
        <a:off x="3892597" y="1182917"/>
        <a:ext cx="1706390" cy="1137593"/>
      </dsp:txXfrm>
    </dsp:sp>
    <dsp:sp modelId="{245DD1AA-2072-47F7-B98B-DC21F98D4799}">
      <dsp:nvSpPr>
        <dsp:cNvPr id="0" name=""/>
        <dsp:cNvSpPr/>
      </dsp:nvSpPr>
      <dsp:spPr>
        <a:xfrm>
          <a:off x="5876857" y="1127687"/>
          <a:ext cx="4382321" cy="1137593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Ineligible letters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(</a:t>
          </a:r>
          <a:r>
            <a:rPr lang="en-GB" sz="2000" kern="1200" dirty="0"/>
            <a:t>6 days to appeal</a:t>
          </a:r>
          <a:r>
            <a:rPr lang="en-GB" sz="3200" kern="1200" dirty="0"/>
            <a:t>)</a:t>
          </a:r>
        </a:p>
      </dsp:txBody>
      <dsp:txXfrm>
        <a:off x="6445654" y="1127687"/>
        <a:ext cx="3244728" cy="1137593"/>
      </dsp:txXfrm>
    </dsp:sp>
    <dsp:sp modelId="{CFCA57A7-112C-4847-AA51-92BF1EEF4A58}">
      <dsp:nvSpPr>
        <dsp:cNvPr id="0" name=""/>
        <dsp:cNvSpPr/>
      </dsp:nvSpPr>
      <dsp:spPr>
        <a:xfrm>
          <a:off x="0" y="2687170"/>
          <a:ext cx="3426485" cy="1001931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</a:rPr>
            <a:t>Interviews</a:t>
          </a:r>
        </a:p>
      </dsp:txBody>
      <dsp:txXfrm>
        <a:off x="500966" y="2687170"/>
        <a:ext cx="2424554" cy="1001931"/>
      </dsp:txXfrm>
    </dsp:sp>
    <dsp:sp modelId="{0437071D-2A98-4C62-B038-E5C804F0323A}">
      <dsp:nvSpPr>
        <dsp:cNvPr id="0" name=""/>
        <dsp:cNvSpPr/>
      </dsp:nvSpPr>
      <dsp:spPr>
        <a:xfrm>
          <a:off x="2987993" y="2619339"/>
          <a:ext cx="4336676" cy="1137593"/>
        </a:xfrm>
        <a:prstGeom prst="chevron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Deadline for documentation (19</a:t>
          </a:r>
          <a:r>
            <a:rPr lang="en-GB" sz="2600" kern="1200" baseline="30000" dirty="0"/>
            <a:t>th</a:t>
          </a:r>
          <a:r>
            <a:rPr lang="en-GB" sz="2600" kern="1200" dirty="0"/>
            <a:t> October 2022)</a:t>
          </a:r>
        </a:p>
      </dsp:txBody>
      <dsp:txXfrm>
        <a:off x="3556790" y="2619339"/>
        <a:ext cx="3199083" cy="1137593"/>
      </dsp:txXfrm>
    </dsp:sp>
    <dsp:sp modelId="{11AACAB9-B2C2-4BB8-8E54-5A8605E9199C}">
      <dsp:nvSpPr>
        <dsp:cNvPr id="0" name=""/>
        <dsp:cNvSpPr/>
      </dsp:nvSpPr>
      <dsp:spPr>
        <a:xfrm>
          <a:off x="6933463" y="2670229"/>
          <a:ext cx="3997132" cy="1061408"/>
        </a:xfrm>
        <a:prstGeom prst="chevron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Ineligible   letters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(</a:t>
          </a:r>
          <a:r>
            <a:rPr lang="en-GB" sz="2000" kern="1200" dirty="0">
              <a:solidFill>
                <a:schemeClr val="tx1"/>
              </a:solidFill>
            </a:rPr>
            <a:t>6 days to appeal)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chemeClr val="tx1"/>
            </a:solidFill>
          </a:endParaRPr>
        </a:p>
      </dsp:txBody>
      <dsp:txXfrm>
        <a:off x="7464167" y="2670229"/>
        <a:ext cx="2935724" cy="1061408"/>
      </dsp:txXfrm>
    </dsp:sp>
    <dsp:sp modelId="{7ADF9492-B3A7-42A2-AC4C-51716243C623}">
      <dsp:nvSpPr>
        <dsp:cNvPr id="0" name=""/>
        <dsp:cNvSpPr/>
      </dsp:nvSpPr>
      <dsp:spPr>
        <a:xfrm>
          <a:off x="6951" y="4050185"/>
          <a:ext cx="3426485" cy="934854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</a:rPr>
            <a:t>Publication of Results</a:t>
          </a:r>
        </a:p>
      </dsp:txBody>
      <dsp:txXfrm>
        <a:off x="474378" y="4050185"/>
        <a:ext cx="2491631" cy="934854"/>
      </dsp:txXfrm>
    </dsp:sp>
    <dsp:sp modelId="{3CC987B2-2F9B-4D28-8064-B92C56525F51}">
      <dsp:nvSpPr>
        <dsp:cNvPr id="0" name=""/>
        <dsp:cNvSpPr/>
      </dsp:nvSpPr>
      <dsp:spPr>
        <a:xfrm>
          <a:off x="2987993" y="3948815"/>
          <a:ext cx="2843983" cy="1137593"/>
        </a:xfrm>
        <a:prstGeom prst="chevron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Information Meeting</a:t>
          </a:r>
        </a:p>
      </dsp:txBody>
      <dsp:txXfrm>
        <a:off x="3556790" y="3948815"/>
        <a:ext cx="1706390" cy="1137593"/>
      </dsp:txXfrm>
    </dsp:sp>
    <dsp:sp modelId="{0C80DC48-6A0E-4503-A8EE-2F3611172E5A}">
      <dsp:nvSpPr>
        <dsp:cNvPr id="0" name=""/>
        <dsp:cNvSpPr/>
      </dsp:nvSpPr>
      <dsp:spPr>
        <a:xfrm>
          <a:off x="5433819" y="3948815"/>
          <a:ext cx="3964114" cy="1137593"/>
        </a:xfrm>
        <a:prstGeom prst="chevron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Agreement</a:t>
          </a:r>
        </a:p>
      </dsp:txBody>
      <dsp:txXfrm>
        <a:off x="6002616" y="3948815"/>
        <a:ext cx="2826521" cy="1137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F6ACC-A597-4511-98FB-73786B36A458}">
      <dsp:nvSpPr>
        <dsp:cNvPr id="0" name=""/>
        <dsp:cNvSpPr/>
      </dsp:nvSpPr>
      <dsp:spPr>
        <a:xfrm>
          <a:off x="0" y="0"/>
          <a:ext cx="5146516" cy="1539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office will issue Claim Forms  with payment details</a:t>
          </a:r>
          <a:endParaRPr lang="en-US" sz="1800" kern="1200" dirty="0"/>
        </a:p>
      </dsp:txBody>
      <dsp:txXfrm>
        <a:off x="45097" y="45097"/>
        <a:ext cx="3485041" cy="1449522"/>
      </dsp:txXfrm>
    </dsp:sp>
    <dsp:sp modelId="{AA7BA232-8CEB-4585-8191-B1F65472F5F5}">
      <dsp:nvSpPr>
        <dsp:cNvPr id="0" name=""/>
        <dsp:cNvSpPr/>
      </dsp:nvSpPr>
      <dsp:spPr>
        <a:xfrm>
          <a:off x="454104" y="1796335"/>
          <a:ext cx="5146516" cy="1539716"/>
        </a:xfrm>
        <a:prstGeom prst="roundRect">
          <a:avLst>
            <a:gd name="adj" fmla="val 10000"/>
          </a:avLst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After the 1</a:t>
          </a:r>
          <a:r>
            <a:rPr lang="en-GB" sz="1800" kern="1200" baseline="30000"/>
            <a:t>st</a:t>
          </a:r>
          <a:r>
            <a:rPr lang="en-GB" sz="1800" kern="1200"/>
            <a:t> payment (30%), the interim payments will be processed upon confirmation from the university that the 30%  are achieved and exceeded</a:t>
          </a:r>
          <a:endParaRPr lang="en-US" sz="1800" kern="1200"/>
        </a:p>
      </dsp:txBody>
      <dsp:txXfrm>
        <a:off x="499201" y="1841432"/>
        <a:ext cx="3601402" cy="1449522"/>
      </dsp:txXfrm>
    </dsp:sp>
    <dsp:sp modelId="{6A01A25F-D59F-43D0-A330-B9B01345B7B8}">
      <dsp:nvSpPr>
        <dsp:cNvPr id="0" name=""/>
        <dsp:cNvSpPr/>
      </dsp:nvSpPr>
      <dsp:spPr>
        <a:xfrm>
          <a:off x="908208" y="3592670"/>
          <a:ext cx="5146516" cy="1539716"/>
        </a:xfrm>
        <a:prstGeom prst="roundRect">
          <a:avLst>
            <a:gd name="adj" fmla="val 10000"/>
          </a:avLst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Consequent claim forms are issued when the office is in receipt of confirmation from university that another number of ECTS’s have been achieved</a:t>
          </a:r>
          <a:endParaRPr lang="en-US" sz="1800" kern="1200"/>
        </a:p>
      </dsp:txBody>
      <dsp:txXfrm>
        <a:off x="953305" y="3637767"/>
        <a:ext cx="3601402" cy="1449522"/>
      </dsp:txXfrm>
    </dsp:sp>
    <dsp:sp modelId="{D9CB0A8D-D616-4A83-B06B-D83769D07B14}">
      <dsp:nvSpPr>
        <dsp:cNvPr id="0" name=""/>
        <dsp:cNvSpPr/>
      </dsp:nvSpPr>
      <dsp:spPr>
        <a:xfrm>
          <a:off x="4145700" y="1167618"/>
          <a:ext cx="1000815" cy="10008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70883" y="1167618"/>
        <a:ext cx="550449" cy="753113"/>
      </dsp:txXfrm>
    </dsp:sp>
    <dsp:sp modelId="{10E7F102-EFBD-4B89-87E6-B5A60306823F}">
      <dsp:nvSpPr>
        <dsp:cNvPr id="0" name=""/>
        <dsp:cNvSpPr/>
      </dsp:nvSpPr>
      <dsp:spPr>
        <a:xfrm>
          <a:off x="4599805" y="2953688"/>
          <a:ext cx="1000815" cy="10008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97244"/>
            <a:satOff val="37295"/>
            <a:lumOff val="206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97244"/>
              <a:satOff val="37295"/>
              <a:lumOff val="2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24988" y="2953688"/>
        <a:ext cx="550449" cy="753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7AF0-383C-4994-8592-C329E82ECCDB}">
      <dsp:nvSpPr>
        <dsp:cNvPr id="0" name=""/>
        <dsp:cNvSpPr/>
      </dsp:nvSpPr>
      <dsp:spPr>
        <a:xfrm>
          <a:off x="0" y="0"/>
          <a:ext cx="8415130" cy="117233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TIMEFRAMES</a:t>
          </a:r>
          <a:endParaRPr lang="en-US" sz="500" kern="1200" dirty="0"/>
        </a:p>
      </dsp:txBody>
      <dsp:txXfrm>
        <a:off x="5723" y="5723"/>
        <a:ext cx="8403684" cy="105787"/>
      </dsp:txXfrm>
    </dsp:sp>
    <dsp:sp modelId="{F3023C1C-7D45-4213-BCC0-45FAEEF2E541}">
      <dsp:nvSpPr>
        <dsp:cNvPr id="0" name=""/>
        <dsp:cNvSpPr/>
      </dsp:nvSpPr>
      <dsp:spPr>
        <a:xfrm>
          <a:off x="0" y="0"/>
          <a:ext cx="8415130" cy="536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8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20th June 2022-  15</a:t>
          </a:r>
          <a:r>
            <a:rPr lang="en-GB" sz="2800" b="1" kern="1200" baseline="30000" dirty="0">
              <a:solidFill>
                <a:schemeClr val="tx1"/>
              </a:solidFill>
            </a:rPr>
            <a:t>th</a:t>
          </a:r>
          <a:r>
            <a:rPr lang="en-GB" sz="2800" b="1" kern="1200" dirty="0">
              <a:solidFill>
                <a:schemeClr val="tx1"/>
              </a:solidFill>
            </a:rPr>
            <a:t> July 2022(noon) : </a:t>
          </a:r>
          <a:r>
            <a:rPr lang="en-GB" sz="2800" i="1" kern="1200" dirty="0">
              <a:solidFill>
                <a:schemeClr val="tx1"/>
              </a:solidFill>
            </a:rPr>
            <a:t>Applications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July/August: </a:t>
          </a:r>
          <a:r>
            <a:rPr lang="en-GB" sz="2800" i="1" kern="1200" dirty="0">
              <a:solidFill>
                <a:schemeClr val="tx1"/>
              </a:solidFill>
            </a:rPr>
            <a:t>Issuing ineligible letters 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b="1" kern="1200" dirty="0">
              <a:solidFill>
                <a:schemeClr val="tx1"/>
              </a:solidFill>
            </a:rPr>
            <a:t>August – September 2022: </a:t>
          </a:r>
          <a:r>
            <a:rPr lang="en-GB" sz="2800" i="1" kern="1200" dirty="0">
              <a:solidFill>
                <a:schemeClr val="tx1"/>
              </a:solidFill>
            </a:rPr>
            <a:t>Interviews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19th October 2022 (4.00 </a:t>
          </a:r>
          <a:r>
            <a:rPr lang="en-GB" sz="2800" b="1" kern="1200" dirty="0" err="1">
              <a:solidFill>
                <a:schemeClr val="tx1"/>
              </a:solidFill>
            </a:rPr>
            <a:t>p.m</a:t>
          </a:r>
          <a:r>
            <a:rPr lang="en-GB" sz="2800" b="1" kern="1200" dirty="0">
              <a:solidFill>
                <a:schemeClr val="tx1"/>
              </a:solidFill>
            </a:rPr>
            <a:t>) </a:t>
          </a:r>
          <a:r>
            <a:rPr lang="en-GB" sz="2800" kern="1200" dirty="0">
              <a:solidFill>
                <a:schemeClr val="tx1"/>
              </a:solidFill>
            </a:rPr>
            <a:t>: </a:t>
          </a:r>
          <a:r>
            <a:rPr lang="en-GB" sz="2800" i="1" kern="1200" dirty="0">
              <a:solidFill>
                <a:schemeClr val="tx1"/>
              </a:solidFill>
            </a:rPr>
            <a:t>Deadline for documents.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 October/November 2022: </a:t>
          </a:r>
          <a:r>
            <a:rPr lang="en-GB" sz="2800" i="1" kern="1200" dirty="0">
              <a:solidFill>
                <a:schemeClr val="tx1"/>
              </a:solidFill>
            </a:rPr>
            <a:t>Ineligible Letters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Expected in November: </a:t>
          </a:r>
          <a:r>
            <a:rPr lang="en-GB" sz="2800" i="1" kern="1200" dirty="0">
              <a:solidFill>
                <a:schemeClr val="tx1"/>
              </a:solidFill>
            </a:rPr>
            <a:t>Results - Information meeting will follow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Expected January 2023 - March 2023: </a:t>
          </a:r>
          <a:r>
            <a:rPr lang="en-GB" sz="2800" i="1" kern="1200" dirty="0">
              <a:solidFill>
                <a:schemeClr val="tx1"/>
              </a:solidFill>
            </a:rPr>
            <a:t>Agreements</a:t>
          </a:r>
          <a:endParaRPr lang="en-US" sz="2800" i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chemeClr val="tx1"/>
              </a:solidFill>
            </a:rPr>
            <a:t>Expected February 2023 : </a:t>
          </a:r>
          <a:r>
            <a:rPr lang="en-GB" sz="2800" i="1" kern="1200" dirty="0">
              <a:solidFill>
                <a:schemeClr val="tx1"/>
              </a:solidFill>
            </a:rPr>
            <a:t>Start processing Payments</a:t>
          </a:r>
          <a:endParaRPr lang="en-US" sz="2800" i="1" kern="1200" dirty="0">
            <a:solidFill>
              <a:schemeClr val="tx1"/>
            </a:solidFill>
          </a:endParaRPr>
        </a:p>
      </dsp:txBody>
      <dsp:txXfrm>
        <a:off x="0" y="0"/>
        <a:ext cx="8415130" cy="536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77A14-7DAF-409C-A54D-D5A7245710DE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2250-8F99-4B43-9C48-2E2A0D097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250-8F99-4B43-9C48-2E2A0D097A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3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250-8F99-4B43-9C48-2E2A0D097A9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0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1B9EDD-40D1-49A4-AD99-A171467A6D1B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EEC2-7FA3-4507-AB55-4AE9E0D53347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8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6691-DC81-4EB2-857A-7D9CC5E3C8EA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7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75D0-789B-434E-9F6F-24D0E53DE7EB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2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6100-6FE4-40E3-AF9C-CD609634B587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4392-7A8C-4821-BCCB-47D136948519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2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C8A9-8A03-4B98-B051-1047AE517435}" type="datetime1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1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1A04-05CE-4880-9678-98B40765204F}" type="datetime1">
              <a:rPr lang="en-GB" smtClean="0"/>
              <a:t>30/06/2022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7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186F-9763-474E-B0C8-E85EDCE7DC0B}" type="datetime1">
              <a:rPr lang="en-GB" smtClean="0"/>
              <a:t>30/06/2022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3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F81-6776-487D-8611-B31AB2D18190}" type="datetime1">
              <a:rPr lang="en-GB" smtClean="0"/>
              <a:t>30/06/2022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08A-7D3B-403D-BBF4-A579126C1479}" type="datetime1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1B06-54F4-4DC3-A814-6EF769F2FC8A}" type="datetime1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2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FF9669-C552-469E-B6A7-50924EDAA58E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AEDE42-2448-4747-BEEB-4CC07BEC2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4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endeavour.meyr@gov.m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06704" y="609600"/>
            <a:ext cx="5364444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           </a:t>
            </a:r>
            <a:endParaRPr lang="en-US" dirty="0"/>
          </a:p>
        </p:txBody>
      </p:sp>
      <p:pic>
        <p:nvPicPr>
          <p:cNvPr id="3076" name="Picture 4" descr="Bouton internet information icon green Stock Vector Image by ©maxsim  #21498901">
            <a:extLst>
              <a:ext uri="{FF2B5EF4-FFF2-40B4-BE49-F238E27FC236}">
                <a16:creationId xmlns:a16="http://schemas.microsoft.com/office/drawing/2014/main" id="{1C43E74B-132E-47AD-991B-008EC11C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131152"/>
            <a:ext cx="4593715" cy="45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 flipH="1">
            <a:off x="5709913" y="2331721"/>
            <a:ext cx="5851859" cy="256032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extrusionClr>
                <a:srgbClr val="00B050"/>
              </a:extrusionClr>
            </a:sp3d>
          </a:bodyPr>
          <a:lstStyle/>
          <a:p>
            <a:pPr marL="0" indent="0" algn="ctr">
              <a:buNone/>
            </a:pP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INFORMATION MEETING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Online application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28th June 2022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   1st CALL</a:t>
            </a:r>
            <a:endParaRPr lang="en-GB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11EC40-2848-4CB7-8262-F05B761A09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91" y="434557"/>
            <a:ext cx="1642745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D3B6A-5BC7-4EF3-8DEF-CC6223E913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6" y="359000"/>
            <a:ext cx="2228850" cy="6337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AA728E-B8D6-40AA-8909-31B2C322C96A}"/>
              </a:ext>
            </a:extLst>
          </p:cNvPr>
          <p:cNvSpPr txBox="1"/>
          <p:nvPr/>
        </p:nvSpPr>
        <p:spPr>
          <a:xfrm>
            <a:off x="5223936" y="45245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03558-36A1-4FE5-8895-0A5951ED7E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1" y="837262"/>
            <a:ext cx="2623930" cy="633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3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F765B59-3F85-4AEA-BA93-79C1D478C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864298"/>
              </p:ext>
            </p:extLst>
          </p:nvPr>
        </p:nvGraphicFramePr>
        <p:xfrm>
          <a:off x="630702" y="403039"/>
          <a:ext cx="10930596" cy="605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E0F328F-501F-4034-BE08-7CC4F32D2933}"/>
              </a:ext>
            </a:extLst>
          </p:cNvPr>
          <p:cNvSpPr txBox="1"/>
          <p:nvPr/>
        </p:nvSpPr>
        <p:spPr>
          <a:xfrm>
            <a:off x="5556739" y="514877"/>
            <a:ext cx="1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276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0C176EE-E4C5-4BA5-97F3-5357930DD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23599"/>
          <a:stretch/>
        </p:blipFill>
        <p:spPr>
          <a:xfrm>
            <a:off x="1176129" y="1762539"/>
            <a:ext cx="2896569" cy="35199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E11E-17FB-4027-A372-2196BF6E9D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0977" y="1762539"/>
            <a:ext cx="6524894" cy="433346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1900" dirty="0">
                <a:solidFill>
                  <a:srgbClr val="7030A0"/>
                </a:solidFill>
              </a:rPr>
              <a:t>Submit a correct application</a:t>
            </a:r>
          </a:p>
          <a:p>
            <a:r>
              <a:rPr lang="en-US" sz="1900" dirty="0">
                <a:solidFill>
                  <a:srgbClr val="7030A0"/>
                </a:solidFill>
              </a:rPr>
              <a:t>Late applications will not be considered. The system shuts off automatically.</a:t>
            </a:r>
          </a:p>
          <a:p>
            <a:r>
              <a:rPr lang="en-US" sz="1900" dirty="0">
                <a:solidFill>
                  <a:srgbClr val="7030A0"/>
                </a:solidFill>
              </a:rPr>
              <a:t>Uploading the right documentation.</a:t>
            </a:r>
          </a:p>
          <a:p>
            <a:r>
              <a:rPr lang="en-US" sz="1900" dirty="0">
                <a:solidFill>
                  <a:srgbClr val="FF0000"/>
                </a:solidFill>
              </a:rPr>
              <a:t>Start date of course must not be before 20</a:t>
            </a:r>
            <a:r>
              <a:rPr lang="en-US" sz="1900" baseline="30000" dirty="0">
                <a:solidFill>
                  <a:srgbClr val="FF0000"/>
                </a:solidFill>
              </a:rPr>
              <a:t>th</a:t>
            </a:r>
            <a:r>
              <a:rPr lang="en-US" sz="1900" dirty="0">
                <a:solidFill>
                  <a:srgbClr val="FF0000"/>
                </a:solidFill>
              </a:rPr>
              <a:t> June 2022.</a:t>
            </a:r>
          </a:p>
          <a:p>
            <a:r>
              <a:rPr lang="en-US" sz="1900" dirty="0">
                <a:solidFill>
                  <a:srgbClr val="FF0000"/>
                </a:solidFill>
              </a:rPr>
              <a:t>Start date of course must not be after 30</a:t>
            </a:r>
            <a:r>
              <a:rPr lang="en-US" sz="1900" baseline="30000" dirty="0">
                <a:solidFill>
                  <a:srgbClr val="FF0000"/>
                </a:solidFill>
              </a:rPr>
              <a:t>th</a:t>
            </a:r>
            <a:r>
              <a:rPr lang="en-US" sz="1900" dirty="0">
                <a:solidFill>
                  <a:srgbClr val="FF0000"/>
                </a:solidFill>
              </a:rPr>
              <a:t> June 2023.</a:t>
            </a:r>
          </a:p>
          <a:p>
            <a:r>
              <a:rPr lang="en-US" sz="1900" dirty="0">
                <a:solidFill>
                  <a:srgbClr val="7030A0"/>
                </a:solidFill>
              </a:rPr>
              <a:t>Cannot opt for a  university which is not listed on your application.</a:t>
            </a:r>
          </a:p>
          <a:p>
            <a:r>
              <a:rPr lang="en-US" sz="1900" dirty="0">
                <a:solidFill>
                  <a:srgbClr val="7030A0"/>
                </a:solidFill>
              </a:rPr>
              <a:t>Those already in possession of a Masters degree may apply but cannot apply for a lower level ex. PG Cert./PG Dip.</a:t>
            </a:r>
          </a:p>
          <a:p>
            <a:r>
              <a:rPr lang="en-US" sz="1900" dirty="0">
                <a:solidFill>
                  <a:srgbClr val="7030A0"/>
                </a:solidFill>
              </a:rPr>
              <a:t>Those already in possession of a Level 8 degree cannot apply</a:t>
            </a:r>
          </a:p>
          <a:p>
            <a:r>
              <a:rPr lang="en-US" sz="1900" dirty="0">
                <a:solidFill>
                  <a:srgbClr val="7030A0"/>
                </a:solidFill>
              </a:rPr>
              <a:t>ULA, MQRIC reports and transcripts/certificates are to reach the office by not later than Wednesday 19</a:t>
            </a:r>
            <a:r>
              <a:rPr lang="en-US" sz="1900" baseline="30000" dirty="0">
                <a:solidFill>
                  <a:srgbClr val="7030A0"/>
                </a:solidFill>
              </a:rPr>
              <a:t>th</a:t>
            </a:r>
            <a:r>
              <a:rPr lang="en-US" sz="1900" dirty="0">
                <a:solidFill>
                  <a:srgbClr val="7030A0"/>
                </a:solidFill>
              </a:rPr>
              <a:t> October 2022.</a:t>
            </a:r>
          </a:p>
          <a:p>
            <a:r>
              <a:rPr lang="en-US" sz="1900" dirty="0">
                <a:solidFill>
                  <a:srgbClr val="7030A0"/>
                </a:solidFill>
              </a:rPr>
              <a:t>Recommended to go also through the other schemes and attend the online meetings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4AE48-A94C-4D28-AA1B-4A4AA46335F4}"/>
              </a:ext>
            </a:extLst>
          </p:cNvPr>
          <p:cNvSpPr txBox="1"/>
          <p:nvPr/>
        </p:nvSpPr>
        <p:spPr>
          <a:xfrm flipH="1">
            <a:off x="5155095" y="913594"/>
            <a:ext cx="40286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0000"/>
                </a:highlight>
              </a:rPr>
              <a:t>AVOID BREACHING THE REGULATIONS</a:t>
            </a:r>
          </a:p>
        </p:txBody>
      </p:sp>
    </p:spTree>
    <p:extLst>
      <p:ext uri="{BB962C8B-B14F-4D97-AF65-F5344CB8AC3E}">
        <p14:creationId xmlns:p14="http://schemas.microsoft.com/office/powerpoint/2010/main" val="8043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C7C4-D5CE-4603-98D5-CCABE64C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17A4631-A020-4A91-96A3-FB420788F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r="6874" b="1"/>
          <a:stretch/>
        </p:blipFill>
        <p:spPr>
          <a:xfrm>
            <a:off x="237744" y="243840"/>
            <a:ext cx="3648456" cy="2528857"/>
          </a:xfrm>
          <a:prstGeom prst="rect">
            <a:avLst/>
          </a:prstGeom>
          <a:solidFill>
            <a:srgbClr val="4BB54E"/>
          </a:solidFill>
        </p:spPr>
      </p:pic>
      <p:pic>
        <p:nvPicPr>
          <p:cNvPr id="4098" name="Picture 2" descr="University icon symbol creative sign from Vector Image">
            <a:extLst>
              <a:ext uri="{FF2B5EF4-FFF2-40B4-BE49-F238E27FC236}">
                <a16:creationId xmlns:a16="http://schemas.microsoft.com/office/drawing/2014/main" id="{F794BB61-EFD7-4063-9303-CB260E02A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4343" r="3" b="8988"/>
          <a:stretch/>
        </p:blipFill>
        <p:spPr bwMode="auto">
          <a:xfrm>
            <a:off x="236220" y="3179298"/>
            <a:ext cx="3643478" cy="18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62B2-26E9-4A2F-B463-57F777E314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1783" y="675861"/>
            <a:ext cx="6693061" cy="5738191"/>
          </a:xfrm>
          <a:solidFill>
            <a:srgbClr val="0070C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3800" dirty="0">
                <a:solidFill>
                  <a:srgbClr val="FFFFFF"/>
                </a:solidFill>
              </a:rPr>
              <a:t>ULA as per Clause 3.29 (if </a:t>
            </a:r>
            <a:r>
              <a:rPr lang="en-US" sz="3800" dirty="0" err="1">
                <a:solidFill>
                  <a:srgbClr val="FFFFFF"/>
                </a:solidFill>
              </a:rPr>
              <a:t>awarded,the</a:t>
            </a:r>
            <a:r>
              <a:rPr lang="en-US" sz="3800" dirty="0">
                <a:solidFill>
                  <a:srgbClr val="FFFFFF"/>
                </a:solidFill>
              </a:rPr>
              <a:t> agreement will be based on the  ULA provided by University)</a:t>
            </a:r>
          </a:p>
          <a:p>
            <a:r>
              <a:rPr lang="en-US" sz="3800" dirty="0">
                <a:solidFill>
                  <a:srgbClr val="FFFFFF"/>
                </a:solidFill>
              </a:rPr>
              <a:t>Unconditional</a:t>
            </a:r>
          </a:p>
          <a:p>
            <a:r>
              <a:rPr lang="en-US" sz="3800" dirty="0">
                <a:solidFill>
                  <a:srgbClr val="FFFFFF"/>
                </a:solidFill>
              </a:rPr>
              <a:t>Title of Course</a:t>
            </a:r>
          </a:p>
          <a:p>
            <a:r>
              <a:rPr lang="en-US" sz="3800" dirty="0">
                <a:solidFill>
                  <a:srgbClr val="FFFFFF"/>
                </a:solidFill>
              </a:rPr>
              <a:t>Exact start and End dates ( ex. 4</a:t>
            </a:r>
            <a:r>
              <a:rPr lang="en-US" sz="3800" baseline="30000" dirty="0">
                <a:solidFill>
                  <a:srgbClr val="FFFFFF"/>
                </a:solidFill>
              </a:rPr>
              <a:t>th</a:t>
            </a:r>
            <a:r>
              <a:rPr lang="en-US" sz="3800" dirty="0">
                <a:solidFill>
                  <a:srgbClr val="FFFFFF"/>
                </a:solidFill>
              </a:rPr>
              <a:t> September 2022 – 6</a:t>
            </a:r>
            <a:r>
              <a:rPr lang="en-US" sz="3800" baseline="30000" dirty="0">
                <a:solidFill>
                  <a:srgbClr val="FFFFFF"/>
                </a:solidFill>
              </a:rPr>
              <a:t>th</a:t>
            </a:r>
            <a:r>
              <a:rPr lang="en-US" sz="3800" dirty="0">
                <a:solidFill>
                  <a:srgbClr val="FFFFFF"/>
                </a:solidFill>
              </a:rPr>
              <a:t> September 2023)</a:t>
            </a:r>
          </a:p>
          <a:p>
            <a:r>
              <a:rPr lang="en-US" sz="3800" dirty="0">
                <a:solidFill>
                  <a:srgbClr val="FFFFFF"/>
                </a:solidFill>
              </a:rPr>
              <a:t>ECTS or the equivalent </a:t>
            </a:r>
          </a:p>
          <a:p>
            <a:r>
              <a:rPr lang="en-US" sz="3800" dirty="0">
                <a:solidFill>
                  <a:srgbClr val="FFFFFF"/>
                </a:solidFill>
              </a:rPr>
              <a:t>Mode of study (ex. Full time/Part time/Distance Learning/Blended)</a:t>
            </a:r>
          </a:p>
          <a:p>
            <a:r>
              <a:rPr lang="en-US" sz="3800" dirty="0">
                <a:solidFill>
                  <a:srgbClr val="FFFFFF"/>
                </a:solidFill>
              </a:rPr>
              <a:t>Number of obligatory visits  abroad (applicable for part time/DL/full time in Malta)</a:t>
            </a:r>
          </a:p>
          <a:p>
            <a:r>
              <a:rPr lang="en-US" sz="3800" dirty="0">
                <a:solidFill>
                  <a:srgbClr val="FFFFFF"/>
                </a:solidFill>
              </a:rPr>
              <a:t>Must reach the office by Wednesday 19</a:t>
            </a:r>
            <a:r>
              <a:rPr lang="en-US" sz="3800" baseline="30000" dirty="0">
                <a:solidFill>
                  <a:srgbClr val="FFFFFF"/>
                </a:solidFill>
              </a:rPr>
              <a:t>th</a:t>
            </a:r>
            <a:r>
              <a:rPr lang="en-US" sz="3800" dirty="0">
                <a:solidFill>
                  <a:srgbClr val="FFFFFF"/>
                </a:solidFill>
              </a:rPr>
              <a:t> October 2022 (4.00 </a:t>
            </a:r>
            <a:r>
              <a:rPr lang="en-US" sz="3800" dirty="0" err="1">
                <a:solidFill>
                  <a:srgbClr val="FFFFFF"/>
                </a:solidFill>
              </a:rPr>
              <a:t>p.m</a:t>
            </a:r>
            <a:r>
              <a:rPr lang="en-US" sz="3800" dirty="0">
                <a:solidFill>
                  <a:srgbClr val="FFFFFF"/>
                </a:solidFill>
              </a:rPr>
              <a:t>)</a:t>
            </a:r>
          </a:p>
          <a:p>
            <a:r>
              <a:rPr lang="en-US" sz="3800" dirty="0">
                <a:solidFill>
                  <a:srgbClr val="FFFFFF"/>
                </a:solidFill>
              </a:rPr>
              <a:t>Inform your university to e-mail us the required details above</a:t>
            </a:r>
          </a:p>
          <a:p>
            <a:r>
              <a:rPr lang="en-US" sz="3800" dirty="0">
                <a:solidFill>
                  <a:srgbClr val="FFFFFF"/>
                </a:solidFill>
              </a:rPr>
              <a:t> Guidelines are also available on the website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CF0775-27C9-4D32-A833-64CE4537F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75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E0F10-FAF1-4E17-8C5E-06C6D1D9A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2" t="16993" r="58431" b="3621"/>
          <a:stretch/>
        </p:blipFill>
        <p:spPr>
          <a:xfrm>
            <a:off x="1616457" y="258745"/>
            <a:ext cx="7264958" cy="63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9A5C-808C-4CF1-802C-BBA483F943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064" y="1123720"/>
            <a:ext cx="6993914" cy="46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Mfhea.mt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For qualifications obtained from foreign universities/institutions. Marks are not given if this does not reach the office by Wednesday 19</a:t>
            </a:r>
            <a:r>
              <a:rPr lang="en-US" sz="2400" baseline="30000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 October 2022 (4.00 </a:t>
            </a:r>
            <a:r>
              <a:rPr lang="en-US" sz="2400" dirty="0" err="1">
                <a:solidFill>
                  <a:srgbClr val="7030A0"/>
                </a:solidFill>
              </a:rPr>
              <a:t>p.m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For the course applying for if it is carried out in a foreign university/institution (ineligible if this document does not reach the office by Wednesday 19</a:t>
            </a:r>
            <a:r>
              <a:rPr lang="en-US" sz="2400" baseline="30000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 October 2022 (4.00 </a:t>
            </a:r>
            <a:r>
              <a:rPr lang="en-US" sz="2400" dirty="0" err="1">
                <a:solidFill>
                  <a:srgbClr val="7030A0"/>
                </a:solidFill>
              </a:rPr>
              <a:t>p.m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Receipts issued by MQRIC office, are temporary accepted till Wednesday 19th October 2022 until the actual report is issued.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D7325C-5EF7-44D3-9130-A496A2A8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5610" y="2738218"/>
            <a:ext cx="3135414" cy="13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1C975-959A-4E2C-9B13-8A84664CDC32}"/>
              </a:ext>
            </a:extLst>
          </p:cNvPr>
          <p:cNvSpPr txBox="1"/>
          <p:nvPr/>
        </p:nvSpPr>
        <p:spPr>
          <a:xfrm>
            <a:off x="2332383" y="415834"/>
            <a:ext cx="718267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MQRIC Recognition Statement/receipt of MQRIC statement</a:t>
            </a:r>
          </a:p>
        </p:txBody>
      </p:sp>
    </p:spTree>
    <p:extLst>
      <p:ext uri="{BB962C8B-B14F-4D97-AF65-F5344CB8AC3E}">
        <p14:creationId xmlns:p14="http://schemas.microsoft.com/office/powerpoint/2010/main" val="375841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6" y="1179442"/>
            <a:ext cx="10863072" cy="54042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Where the prospective qualification is issued by a local university/institution: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 Awardees shall be entitled for the first 30% of the amount as follows: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1014"/>
              </p:ext>
            </p:extLst>
          </p:nvPr>
        </p:nvGraphicFramePr>
        <p:xfrm>
          <a:off x="916180" y="2948203"/>
          <a:ext cx="889729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764">
                  <a:extLst>
                    <a:ext uri="{9D8B030D-6E8A-4147-A177-3AD203B41FA5}">
                      <a16:colId xmlns:a16="http://schemas.microsoft.com/office/drawing/2014/main" val="431510480"/>
                    </a:ext>
                  </a:extLst>
                </a:gridCol>
                <a:gridCol w="2965764">
                  <a:extLst>
                    <a:ext uri="{9D8B030D-6E8A-4147-A177-3AD203B41FA5}">
                      <a16:colId xmlns:a16="http://schemas.microsoft.com/office/drawing/2014/main" val="846370744"/>
                    </a:ext>
                  </a:extLst>
                </a:gridCol>
                <a:gridCol w="2965764">
                  <a:extLst>
                    <a:ext uri="{9D8B030D-6E8A-4147-A177-3AD203B41FA5}">
                      <a16:colId xmlns:a16="http://schemas.microsoft.com/office/drawing/2014/main" val="3779344441"/>
                    </a:ext>
                  </a:extLst>
                </a:gridCol>
              </a:tblGrid>
              <a:tr h="116372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No.</a:t>
                      </a:r>
                      <a:r>
                        <a:rPr lang="en-GB" sz="2400" b="0" baseline="0" dirty="0">
                          <a:latin typeface="Century Gothic" panose="020B0502020202020204" pitchFamily="34" charset="0"/>
                        </a:rPr>
                        <a:t> of ECTS</a:t>
                      </a:r>
                      <a:endParaRPr lang="en-GB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Full Entitlement</a:t>
                      </a:r>
                    </a:p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(€58 for each ECTS)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30%</a:t>
                      </a:r>
                      <a:r>
                        <a:rPr lang="en-GB" sz="2400" b="0" baseline="0" dirty="0">
                          <a:latin typeface="Century Gothic" panose="020B0502020202020204" pitchFamily="34" charset="0"/>
                        </a:rPr>
                        <a:t>  (1</a:t>
                      </a:r>
                      <a:r>
                        <a:rPr lang="en-GB" sz="2400" b="0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2400" b="0" baseline="0" dirty="0">
                          <a:latin typeface="Century Gothic" panose="020B0502020202020204" pitchFamily="34" charset="0"/>
                        </a:rPr>
                        <a:t> payment)</a:t>
                      </a:r>
                    </a:p>
                    <a:p>
                      <a:pPr algn="ctr"/>
                      <a:r>
                        <a:rPr lang="en-GB" sz="2400" b="0" baseline="0" dirty="0">
                          <a:latin typeface="Century Gothic" panose="020B0502020202020204" pitchFamily="34" charset="0"/>
                        </a:rPr>
                        <a:t>After signing of Agreement</a:t>
                      </a:r>
                      <a:endParaRPr lang="en-GB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8030"/>
                  </a:ext>
                </a:extLst>
              </a:tr>
              <a:tr h="5748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60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€3,480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€1,044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77866"/>
                  </a:ext>
                </a:extLst>
              </a:tr>
              <a:tr h="5748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90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€5,220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€1,566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80117"/>
                  </a:ext>
                </a:extLst>
              </a:tr>
              <a:tr h="5748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120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€6,960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entury Gothic" panose="020B0502020202020204" pitchFamily="34" charset="0"/>
                        </a:rPr>
                        <a:t>€2,088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961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3B0E79-A45B-424A-ABFA-4461FF72590B}"/>
              </a:ext>
            </a:extLst>
          </p:cNvPr>
          <p:cNvSpPr txBox="1"/>
          <p:nvPr/>
        </p:nvSpPr>
        <p:spPr>
          <a:xfrm>
            <a:off x="2729948" y="468260"/>
            <a:ext cx="6096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TABLE 1: EXAMPLES OF GRANTS</a:t>
            </a:r>
          </a:p>
        </p:txBody>
      </p:sp>
    </p:spTree>
    <p:extLst>
      <p:ext uri="{BB962C8B-B14F-4D97-AF65-F5344CB8AC3E}">
        <p14:creationId xmlns:p14="http://schemas.microsoft.com/office/powerpoint/2010/main" val="397442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0432" y="1975105"/>
            <a:ext cx="10021824" cy="447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Where the prospective qualification is issued by a foreign university/institution: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  Awardees shall be entitled for the first 30% of the amount as follows: </a:t>
            </a:r>
            <a:r>
              <a:rPr lang="en-GB" sz="2000" dirty="0">
                <a:latin typeface="Century Gothic" panose="020B0502020202020204" pitchFamily="34" charset="0"/>
              </a:rPr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32392"/>
              </p:ext>
            </p:extLst>
          </p:nvPr>
        </p:nvGraphicFramePr>
        <p:xfrm>
          <a:off x="1524000" y="3279648"/>
          <a:ext cx="7848698" cy="295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89">
                  <a:extLst>
                    <a:ext uri="{9D8B030D-6E8A-4147-A177-3AD203B41FA5}">
                      <a16:colId xmlns:a16="http://schemas.microsoft.com/office/drawing/2014/main" val="431510480"/>
                    </a:ext>
                  </a:extLst>
                </a:gridCol>
                <a:gridCol w="2674994">
                  <a:extLst>
                    <a:ext uri="{9D8B030D-6E8A-4147-A177-3AD203B41FA5}">
                      <a16:colId xmlns:a16="http://schemas.microsoft.com/office/drawing/2014/main" val="846370744"/>
                    </a:ext>
                  </a:extLst>
                </a:gridCol>
                <a:gridCol w="2927815">
                  <a:extLst>
                    <a:ext uri="{9D8B030D-6E8A-4147-A177-3AD203B41FA5}">
                      <a16:colId xmlns:a16="http://schemas.microsoft.com/office/drawing/2014/main" val="3779344441"/>
                    </a:ext>
                  </a:extLst>
                </a:gridCol>
              </a:tblGrid>
              <a:tr h="992308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No.</a:t>
                      </a:r>
                      <a:r>
                        <a:rPr lang="en-GB" sz="2000" b="0" baseline="0" dirty="0">
                          <a:latin typeface="Century Gothic" panose="020B0502020202020204" pitchFamily="34" charset="0"/>
                        </a:rPr>
                        <a:t> of ECTS</a:t>
                      </a:r>
                      <a:endParaRPr lang="en-GB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Full Entitlement</a:t>
                      </a:r>
                    </a:p>
                    <a:p>
                      <a:pPr algn="ctr"/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(€100 per each ECTS)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30%</a:t>
                      </a:r>
                      <a:r>
                        <a:rPr lang="en-GB" sz="2000" b="0" baseline="0" dirty="0">
                          <a:latin typeface="Century Gothic" panose="020B0502020202020204" pitchFamily="34" charset="0"/>
                        </a:rPr>
                        <a:t>  (1</a:t>
                      </a:r>
                      <a:r>
                        <a:rPr lang="en-GB" sz="2000" b="0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2000" b="0" baseline="0" dirty="0">
                          <a:latin typeface="Century Gothic" panose="020B0502020202020204" pitchFamily="34" charset="0"/>
                        </a:rPr>
                        <a:t> payment) after signing of Agreement</a:t>
                      </a:r>
                      <a:endParaRPr lang="en-GB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8030"/>
                  </a:ext>
                </a:extLst>
              </a:tr>
              <a:tr h="57132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60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€ 6,000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€1,800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77866"/>
                  </a:ext>
                </a:extLst>
              </a:tr>
              <a:tr h="57132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90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€ 9,000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€2,700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80117"/>
                  </a:ext>
                </a:extLst>
              </a:tr>
              <a:tr h="78598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120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€12,000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entury Gothic" panose="020B0502020202020204" pitchFamily="34" charset="0"/>
                        </a:rPr>
                        <a:t>€3,600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961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FF966A-ADAD-4288-8A60-3E909FD4CE69}"/>
              </a:ext>
            </a:extLst>
          </p:cNvPr>
          <p:cNvSpPr txBox="1"/>
          <p:nvPr/>
        </p:nvSpPr>
        <p:spPr>
          <a:xfrm>
            <a:off x="2399177" y="768836"/>
            <a:ext cx="6098344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1800" b="1" dirty="0">
                <a:latin typeface="Century Gothic" panose="020B0502020202020204" pitchFamily="34" charset="0"/>
              </a:rPr>
              <a:t>TABLE 2: EXAMPLES OF GRANTS</a:t>
            </a:r>
          </a:p>
        </p:txBody>
      </p:sp>
    </p:spTree>
    <p:extLst>
      <p:ext uri="{BB962C8B-B14F-4D97-AF65-F5344CB8AC3E}">
        <p14:creationId xmlns:p14="http://schemas.microsoft.com/office/powerpoint/2010/main" val="97472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FC4699-2A68-4FF6-BBCE-FE4503625F67}"/>
              </a:ext>
            </a:extLst>
          </p:cNvPr>
          <p:cNvSpPr txBox="1"/>
          <p:nvPr/>
        </p:nvSpPr>
        <p:spPr>
          <a:xfrm>
            <a:off x="913032" y="4972186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ADDITIONAL ALLOWANCES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A93BB9-B982-49F2-A3E8-DD0F65142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86278"/>
              </p:ext>
            </p:extLst>
          </p:nvPr>
        </p:nvGraphicFramePr>
        <p:xfrm>
          <a:off x="264160" y="256541"/>
          <a:ext cx="11704321" cy="6116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331">
                  <a:extLst>
                    <a:ext uri="{9D8B030D-6E8A-4147-A177-3AD203B41FA5}">
                      <a16:colId xmlns:a16="http://schemas.microsoft.com/office/drawing/2014/main" val="1467116144"/>
                    </a:ext>
                  </a:extLst>
                </a:gridCol>
                <a:gridCol w="4173153">
                  <a:extLst>
                    <a:ext uri="{9D8B030D-6E8A-4147-A177-3AD203B41FA5}">
                      <a16:colId xmlns:a16="http://schemas.microsoft.com/office/drawing/2014/main" val="1452569269"/>
                    </a:ext>
                  </a:extLst>
                </a:gridCol>
                <a:gridCol w="5380837">
                  <a:extLst>
                    <a:ext uri="{9D8B030D-6E8A-4147-A177-3AD203B41FA5}">
                      <a16:colId xmlns:a16="http://schemas.microsoft.com/office/drawing/2014/main" val="428908599"/>
                    </a:ext>
                  </a:extLst>
                </a:gridCol>
              </a:tblGrid>
              <a:tr h="28923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111958"/>
                  </a:ext>
                </a:extLst>
              </a:tr>
              <a:tr h="6574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Type of Allowance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spc="-10">
                          <a:effectLst/>
                        </a:rPr>
                        <a:t>Modality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spc="-10">
                          <a:effectLst/>
                        </a:rPr>
                        <a:t>What Triggers the Allowance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extLst>
                  <a:ext uri="{0D108BD9-81ED-4DB2-BD59-A6C34878D82A}">
                    <a16:rowId xmlns:a16="http://schemas.microsoft.com/office/drawing/2014/main" val="1809686709"/>
                  </a:ext>
                </a:extLst>
              </a:tr>
              <a:tr h="887139">
                <a:tc rowSpan="3">
                  <a:txBody>
                    <a:bodyPr/>
                    <a:lstStyle/>
                    <a:p>
                      <a:pPr marL="68580" marR="94615" algn="just">
                        <a:lnSpc>
                          <a:spcPct val="9000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Study Abroad Allowance</a:t>
                      </a:r>
                      <a:endParaRPr lang="en-GB" sz="200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Full Time (Physical Abroad on Campus)</a:t>
                      </a:r>
                      <a:endParaRPr lang="en-GB" sz="200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For Full time studies abroad on campus €4,000 per annum</a:t>
                      </a:r>
                      <a:endParaRPr lang="en-GB" sz="2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extLst>
                  <a:ext uri="{0D108BD9-81ED-4DB2-BD59-A6C34878D82A}">
                    <a16:rowId xmlns:a16="http://schemas.microsoft.com/office/drawing/2014/main" val="2247981050"/>
                  </a:ext>
                </a:extLst>
              </a:tr>
              <a:tr h="1314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Joint full time </a:t>
                      </a:r>
                      <a:r>
                        <a:rPr lang="en-US" sz="2000" dirty="0" err="1">
                          <a:effectLst/>
                        </a:rPr>
                        <a:t>programmes</a:t>
                      </a:r>
                      <a:r>
                        <a:rPr lang="en-US" sz="2000" dirty="0">
                          <a:effectLst/>
                        </a:rPr>
                        <a:t> where one of the institutions is in Malta and the other is a recognized foreign institution</a:t>
                      </a:r>
                      <a:endParaRPr lang="en-GB" sz="2000" dirty="0">
                        <a:effectLst/>
                      </a:endParaRPr>
                    </a:p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Part-Time/Distance/Blended</a:t>
                      </a:r>
                      <a:endParaRPr lang="en-GB" sz="2000" dirty="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 visits of one month or longer, the allowance</a:t>
                      </a:r>
                      <a:r>
                        <a:rPr lang="en-US" sz="2000" spc="-5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will</a:t>
                      </a:r>
                      <a:r>
                        <a:rPr lang="en-US" sz="2000" spc="-5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be</a:t>
                      </a:r>
                      <a:r>
                        <a:rPr lang="en-US" sz="2000" spc="-5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calculated</a:t>
                      </a:r>
                      <a:r>
                        <a:rPr lang="en-US" sz="2000" spc="-5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pro-rata </a:t>
                      </a:r>
                      <a:r>
                        <a:rPr lang="en-US" sz="2000" spc="-10" dirty="0">
                          <a:effectLst/>
                        </a:rPr>
                        <a:t>up to not more than €4,000 per annum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extLst>
                  <a:ext uri="{0D108BD9-81ED-4DB2-BD59-A6C34878D82A}">
                    <a16:rowId xmlns:a16="http://schemas.microsoft.com/office/drawing/2014/main" val="4022650388"/>
                  </a:ext>
                </a:extLst>
              </a:tr>
              <a:tr h="1314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Joint full time </a:t>
                      </a:r>
                      <a:r>
                        <a:rPr lang="en-US" sz="2000" dirty="0" err="1">
                          <a:effectLst/>
                        </a:rPr>
                        <a:t>programmes</a:t>
                      </a:r>
                      <a:r>
                        <a:rPr lang="en-US" sz="2000" dirty="0">
                          <a:effectLst/>
                        </a:rPr>
                        <a:t> where one of the institutions is in Malta and the other is a recognized foreign institution</a:t>
                      </a:r>
                      <a:endParaRPr lang="en-GB" sz="2000" dirty="0">
                        <a:effectLst/>
                      </a:endParaRPr>
                    </a:p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Part-Time/Distance/Blended</a:t>
                      </a:r>
                      <a:endParaRPr lang="en-GB" sz="2000" dirty="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marL="67945" marR="286385" algn="just">
                        <a:lnSpc>
                          <a:spcPct val="90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For</a:t>
                      </a:r>
                      <a:r>
                        <a:rPr lang="en-US" sz="2000" spc="-3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visits</a:t>
                      </a:r>
                      <a:r>
                        <a:rPr lang="en-US" sz="2000" spc="-3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of</a:t>
                      </a:r>
                      <a:r>
                        <a:rPr lang="en-US" sz="2000" spc="-3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less</a:t>
                      </a:r>
                      <a:r>
                        <a:rPr lang="en-US" sz="2000" spc="-3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than</a:t>
                      </a:r>
                      <a:r>
                        <a:rPr lang="en-US" sz="2000" spc="-3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one</a:t>
                      </a:r>
                      <a:r>
                        <a:rPr lang="en-US" sz="2000" spc="-3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month, then</a:t>
                      </a:r>
                      <a:r>
                        <a:rPr lang="en-US" sz="2000" spc="-1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the €200 per visit will </a:t>
                      </a:r>
                      <a:r>
                        <a:rPr lang="en-US" sz="2000" spc="-10">
                          <a:effectLst/>
                        </a:rPr>
                        <a:t>apply up to not more than €2400 per annum</a:t>
                      </a:r>
                      <a:endParaRPr lang="en-GB" sz="200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extLst>
                  <a:ext uri="{0D108BD9-81ED-4DB2-BD59-A6C34878D82A}">
                    <a16:rowId xmlns:a16="http://schemas.microsoft.com/office/drawing/2014/main" val="4020670381"/>
                  </a:ext>
                </a:extLst>
              </a:tr>
              <a:tr h="635691">
                <a:tc>
                  <a:txBody>
                    <a:bodyPr/>
                    <a:lstStyle/>
                    <a:p>
                      <a:pPr marL="68580" marR="94615" algn="just">
                        <a:lnSpc>
                          <a:spcPct val="9000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Persons with Disability</a:t>
                      </a:r>
                      <a:r>
                        <a:rPr lang="en-US" sz="2000" spc="-95">
                          <a:effectLst/>
                        </a:rPr>
                        <a:t> </a:t>
                      </a:r>
                      <a:endParaRPr lang="en-GB" sz="200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9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Fulltime/Part-Time/Distance/Blended</a:t>
                      </a:r>
                      <a:endParaRPr lang="en-GB" sz="2000" dirty="0">
                        <a:effectLst/>
                        <a:latin typeface="Maison Mono"/>
                        <a:ea typeface="Maison Mono"/>
                        <a:cs typeface="Maison Mono"/>
                      </a:endParaRPr>
                    </a:p>
                  </a:txBody>
                  <a:tcPr marL="76318" marR="76318" marT="0" marB="0"/>
                </a:tc>
                <a:tc>
                  <a:txBody>
                    <a:bodyPr/>
                    <a:lstStyle/>
                    <a:p>
                      <a:pPr marL="67945" algn="just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€2,000 </a:t>
                      </a:r>
                      <a:r>
                        <a:rPr lang="en-US" sz="2000" spc="-20" dirty="0">
                          <a:effectLst/>
                        </a:rPr>
                        <a:t>p.a.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318" marR="76318" marT="0" marB="0"/>
                </a:tc>
                <a:extLst>
                  <a:ext uri="{0D108BD9-81ED-4DB2-BD59-A6C34878D82A}">
                    <a16:rowId xmlns:a16="http://schemas.microsoft.com/office/drawing/2014/main" val="272396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7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B3C453-B485-4F07-841B-918D4033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C1ECF03-01C4-5C28-0C36-04DF9C36403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4811982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000891-0709-4FC8-A386-8C55E0BD0E89}"/>
              </a:ext>
            </a:extLst>
          </p:cNvPr>
          <p:cNvSpPr txBox="1"/>
          <p:nvPr/>
        </p:nvSpPr>
        <p:spPr>
          <a:xfrm>
            <a:off x="8571035" y="3127533"/>
            <a:ext cx="233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21279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18B4756-5AB2-B46F-CAE5-6C6F78E640A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769405"/>
              </p:ext>
            </p:extLst>
          </p:nvPr>
        </p:nvGraphicFramePr>
        <p:xfrm>
          <a:off x="3564835" y="755373"/>
          <a:ext cx="841513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3186D26-F527-4B03-91D0-B79CAABBD5C8}"/>
              </a:ext>
            </a:extLst>
          </p:cNvPr>
          <p:cNvGrpSpPr/>
          <p:nvPr/>
        </p:nvGrpSpPr>
        <p:grpSpPr>
          <a:xfrm>
            <a:off x="768626" y="2956065"/>
            <a:ext cx="2146853" cy="575639"/>
            <a:chOff x="0" y="198923"/>
            <a:chExt cx="6636385" cy="5756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3EC69-9262-424E-8A15-84DB56F680F8}"/>
                </a:ext>
              </a:extLst>
            </p:cNvPr>
            <p:cNvSpPr/>
            <p:nvPr/>
          </p:nvSpPr>
          <p:spPr>
            <a:xfrm>
              <a:off x="0" y="198923"/>
              <a:ext cx="6636385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E7687C1-D69D-406B-839C-D30DCBF86BBB}"/>
                </a:ext>
              </a:extLst>
            </p:cNvPr>
            <p:cNvSpPr txBox="1"/>
            <p:nvPr/>
          </p:nvSpPr>
          <p:spPr>
            <a:xfrm>
              <a:off x="28099" y="227023"/>
              <a:ext cx="6580184" cy="519439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tx1"/>
                  </a:solidFill>
                </a:rPr>
                <a:t>TIMEFRAMES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79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 Scholarship For College Students Early 2022 | Hanfincal">
            <a:extLst>
              <a:ext uri="{FF2B5EF4-FFF2-40B4-BE49-F238E27FC236}">
                <a16:creationId xmlns:a16="http://schemas.microsoft.com/office/drawing/2014/main" id="{8FE6857E-1C56-42A4-AE17-F7AC77B4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96" y="1987550"/>
            <a:ext cx="5584179" cy="3146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8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712661F9-B92F-423C-98FA-BABAE33D7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1281269"/>
            <a:ext cx="4593715" cy="27562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E131-3CD0-40C8-8FE8-B80F631BE3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8922" y="410817"/>
            <a:ext cx="5852225" cy="6069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3800" dirty="0">
              <a:solidFill>
                <a:srgbClr val="7030A0"/>
              </a:solidFill>
            </a:endParaRPr>
          </a:p>
          <a:p>
            <a:pPr lvl="1"/>
            <a:r>
              <a:rPr lang="en-US" sz="3800" dirty="0">
                <a:solidFill>
                  <a:srgbClr val="FFC000"/>
                </a:solidFill>
              </a:rPr>
              <a:t>Online application deadline -  Friday 15</a:t>
            </a:r>
            <a:r>
              <a:rPr lang="en-US" sz="3800" baseline="30000" dirty="0">
                <a:solidFill>
                  <a:srgbClr val="FFC000"/>
                </a:solidFill>
              </a:rPr>
              <a:t>th</a:t>
            </a:r>
            <a:r>
              <a:rPr lang="en-US" sz="3800" dirty="0">
                <a:solidFill>
                  <a:srgbClr val="FFC000"/>
                </a:solidFill>
              </a:rPr>
              <a:t> July 2022 (noon local time).</a:t>
            </a:r>
          </a:p>
          <a:p>
            <a:pPr lvl="1"/>
            <a:r>
              <a:rPr lang="en-US" sz="3800" dirty="0">
                <a:solidFill>
                  <a:srgbClr val="0070C0"/>
                </a:solidFill>
              </a:rPr>
              <a:t> ULA, MQRIC reports, transcripts/certificates by Wednesday 19th October 2022 (4.00 </a:t>
            </a:r>
            <a:r>
              <a:rPr lang="en-US" sz="3800" dirty="0" err="1">
                <a:solidFill>
                  <a:srgbClr val="0070C0"/>
                </a:solidFill>
              </a:rPr>
              <a:t>p.m</a:t>
            </a:r>
            <a:r>
              <a:rPr lang="en-US" sz="3800" dirty="0">
                <a:solidFill>
                  <a:srgbClr val="0070C0"/>
                </a:solidFill>
              </a:rPr>
              <a:t> local time).</a:t>
            </a:r>
          </a:p>
          <a:p>
            <a:pPr marL="45720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8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A4B6-FFD0-4DF7-B344-218913EC76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2525" y="609600"/>
            <a:ext cx="5959475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78EB-879E-4194-BD0C-363DE685E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21496" y="755375"/>
            <a:ext cx="8877133" cy="5116332"/>
          </a:xfrm>
        </p:spPr>
        <p:txBody>
          <a:bodyPr>
            <a:normAutofit fontScale="85000" lnSpcReduction="20000"/>
          </a:bodyPr>
          <a:lstStyle/>
          <a:p>
            <a:r>
              <a:rPr lang="en-GB" sz="3100" dirty="0">
                <a:solidFill>
                  <a:srgbClr val="0070C0"/>
                </a:solidFill>
              </a:rPr>
              <a:t>  Tel: 153 </a:t>
            </a:r>
          </a:p>
          <a:p>
            <a:r>
              <a:rPr lang="en-GB" sz="3100" dirty="0">
                <a:solidFill>
                  <a:srgbClr val="0070C0"/>
                </a:solidFill>
              </a:rPr>
              <a:t>  Website: www.myscholarship.gov.mt</a:t>
            </a:r>
          </a:p>
          <a:p>
            <a:r>
              <a:rPr lang="en-GB" sz="3100" dirty="0">
                <a:solidFill>
                  <a:srgbClr val="0070C0"/>
                </a:solidFill>
              </a:rPr>
              <a:t>  E-mail: </a:t>
            </a:r>
            <a:r>
              <a:rPr lang="en-GB" sz="31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endeavour.meyr@gov.mt</a:t>
            </a:r>
            <a:endParaRPr lang="en-GB" sz="3100" dirty="0">
              <a:solidFill>
                <a:srgbClr val="0070C0"/>
              </a:solidFill>
            </a:endParaRPr>
          </a:p>
          <a:p>
            <a:r>
              <a:rPr lang="en-GB" sz="3100" dirty="0">
                <a:solidFill>
                  <a:srgbClr val="0070C0"/>
                </a:solidFill>
              </a:rPr>
              <a:t>  Address:</a:t>
            </a:r>
          </a:p>
          <a:p>
            <a:endParaRPr lang="en-GB" sz="31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GB" sz="3100" dirty="0">
                <a:solidFill>
                  <a:srgbClr val="0070C0"/>
                </a:solidFill>
              </a:rPr>
              <a:t>    Ministry for </a:t>
            </a:r>
            <a:r>
              <a:rPr lang="en-GB" sz="3100" dirty="0" err="1">
                <a:solidFill>
                  <a:srgbClr val="0070C0"/>
                </a:solidFill>
              </a:rPr>
              <a:t>Education,Sport,Youth</a:t>
            </a:r>
            <a:r>
              <a:rPr lang="en-GB" sz="3100" dirty="0">
                <a:solidFill>
                  <a:srgbClr val="0070C0"/>
                </a:solidFill>
              </a:rPr>
              <a:t>,</a:t>
            </a:r>
          </a:p>
          <a:p>
            <a:pPr marL="45720" indent="0">
              <a:buNone/>
            </a:pPr>
            <a:r>
              <a:rPr lang="en-GB" sz="3100" dirty="0">
                <a:solidFill>
                  <a:srgbClr val="0070C0"/>
                </a:solidFill>
              </a:rPr>
              <a:t>    Research and  Innovation  (MEYR)   </a:t>
            </a:r>
          </a:p>
          <a:p>
            <a:pPr marL="45720" indent="0">
              <a:buNone/>
            </a:pPr>
            <a:r>
              <a:rPr lang="en-GB" sz="3100" dirty="0">
                <a:solidFill>
                  <a:srgbClr val="0070C0"/>
                </a:solidFill>
              </a:rPr>
              <a:t>    Scholarships Unit  Room 116</a:t>
            </a:r>
          </a:p>
          <a:p>
            <a:pPr marL="45720" indent="0">
              <a:buNone/>
            </a:pPr>
            <a:r>
              <a:rPr lang="en-GB" sz="3100" dirty="0">
                <a:solidFill>
                  <a:srgbClr val="0070C0"/>
                </a:solidFill>
              </a:rPr>
              <a:t>    Great Siege Road</a:t>
            </a:r>
          </a:p>
          <a:p>
            <a:pPr marL="45720" indent="0">
              <a:buNone/>
            </a:pPr>
            <a:r>
              <a:rPr lang="en-GB" sz="3100" dirty="0">
                <a:solidFill>
                  <a:srgbClr val="0070C0"/>
                </a:solidFill>
              </a:rPr>
              <a:t>    Floriana</a:t>
            </a:r>
          </a:p>
          <a:p>
            <a:pPr marL="45720" indent="0">
              <a:buNone/>
            </a:pPr>
            <a:r>
              <a:rPr lang="en-GB" sz="3100" dirty="0">
                <a:solidFill>
                  <a:srgbClr val="0070C0"/>
                </a:solidFill>
              </a:rPr>
              <a:t>        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  <a:p>
            <a:pPr marL="342900" lvl="3" indent="-342900"/>
            <a:endParaRPr lang="en-GB" sz="1800" dirty="0"/>
          </a:p>
          <a:p>
            <a:pPr marL="342900" lvl="3" indent="-342900"/>
            <a:endParaRPr lang="en-GB" sz="1800" dirty="0"/>
          </a:p>
          <a:p>
            <a:pPr marL="342900" lvl="3" indent="-342900"/>
            <a:endParaRPr lang="en-GB" sz="1800" dirty="0"/>
          </a:p>
        </p:txBody>
      </p:sp>
      <p:pic>
        <p:nvPicPr>
          <p:cNvPr id="2052" name="Picture 4" descr="Contact Details Scraper - Get contact information · Apify">
            <a:extLst>
              <a:ext uri="{FF2B5EF4-FFF2-40B4-BE49-F238E27FC236}">
                <a16:creationId xmlns:a16="http://schemas.microsoft.com/office/drawing/2014/main" id="{F36B6EFF-4BDA-4304-AFD7-65F28BEA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1" y="297768"/>
            <a:ext cx="2438400" cy="23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9C590-C729-475A-AA8B-BB30B987E6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62" y="5871706"/>
            <a:ext cx="3244850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7A820-2933-40B5-8834-99E9016FA7B1}"/>
              </a:ext>
            </a:extLst>
          </p:cNvPr>
          <p:cNvSpPr txBox="1"/>
          <p:nvPr/>
        </p:nvSpPr>
        <p:spPr>
          <a:xfrm>
            <a:off x="4289991" y="619184"/>
            <a:ext cx="3475152" cy="61453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40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GOOD LUCK</a:t>
            </a:r>
            <a:endParaRPr lang="en-US" sz="44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8194" name="Picture 2" descr="Hard work pays off text inspiraton quote Vector Image">
            <a:extLst>
              <a:ext uri="{FF2B5EF4-FFF2-40B4-BE49-F238E27FC236}">
                <a16:creationId xmlns:a16="http://schemas.microsoft.com/office/drawing/2014/main" id="{59433948-CF77-422A-807C-44992E702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 bwMode="auto">
          <a:xfrm>
            <a:off x="3918857" y="1609058"/>
            <a:ext cx="4455886" cy="42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2A2EE-4CC4-4D10-AE09-56D4AEA15A6F}"/>
              </a:ext>
            </a:extLst>
          </p:cNvPr>
          <p:cNvSpPr txBox="1"/>
          <p:nvPr/>
        </p:nvSpPr>
        <p:spPr>
          <a:xfrm>
            <a:off x="2146852" y="3061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1EB-0E1C-4C28-9767-F64CE01F11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62" y="5871706"/>
            <a:ext cx="3244850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6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5C3B9-7458-464A-B393-AFEA15D31CD6}"/>
              </a:ext>
            </a:extLst>
          </p:cNvPr>
          <p:cNvSpPr txBox="1"/>
          <p:nvPr/>
        </p:nvSpPr>
        <p:spPr>
          <a:xfrm>
            <a:off x="6106704" y="609600"/>
            <a:ext cx="5364444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myscholarship.gov.mt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F38386-E95F-497B-88A7-81E00DEA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131152"/>
            <a:ext cx="4593715" cy="45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505254-3900-4DA7-BF46-68BFD6803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825216"/>
              </p:ext>
            </p:extLst>
          </p:nvPr>
        </p:nvGraphicFramePr>
        <p:xfrm>
          <a:off x="6106703" y="2057400"/>
          <a:ext cx="536444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2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CD9F-51ED-41C2-B98B-72F6312C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Mandatory Requirements</a:t>
            </a:r>
          </a:p>
        </p:txBody>
      </p:sp>
      <p:pic>
        <p:nvPicPr>
          <p:cNvPr id="2050" name="Picture 2" descr="Mandatory symbol sign - Stocksigns">
            <a:extLst>
              <a:ext uri="{FF2B5EF4-FFF2-40B4-BE49-F238E27FC236}">
                <a16:creationId xmlns:a16="http://schemas.microsoft.com/office/drawing/2014/main" id="{E9804796-ED05-4A0A-BDAE-0E05FF1F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131152"/>
            <a:ext cx="4593715" cy="45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5895ED-4B2B-4739-BEEC-319E59038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242935"/>
              </p:ext>
            </p:extLst>
          </p:nvPr>
        </p:nvGraphicFramePr>
        <p:xfrm>
          <a:off x="6106703" y="2057400"/>
          <a:ext cx="536444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939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2C7F-64D1-47D7-A709-F04590A56E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976" y="1121664"/>
            <a:ext cx="7139168" cy="4974336"/>
          </a:xfrm>
        </p:spPr>
        <p:txBody>
          <a:bodyPr vert="horz" lIns="91440" tIns="45720" rIns="91440" bIns="45720" rtlCol="0">
            <a:normAutofit/>
          </a:bodyPr>
          <a:lstStyle/>
          <a:p>
            <a:pPr marL="45720"/>
            <a:r>
              <a:rPr lang="en-US" sz="2000" dirty="0">
                <a:solidFill>
                  <a:srgbClr val="7030A0"/>
                </a:solidFill>
              </a:rPr>
              <a:t>                                    ONLINE APPLICATION</a:t>
            </a:r>
          </a:p>
          <a:p>
            <a:pPr marL="45720"/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Fill in the correct details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Application allows you to complete it at a later stage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All uploads must  NOT exceed 10MB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Avoid changing your e-mail address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Inform us via e-mail with any changes/mistakes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Apply as early as possible to avoid disappointments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Late applications will not be considered</a:t>
            </a:r>
          </a:p>
          <a:p>
            <a:r>
              <a:rPr lang="en-US" sz="2000" dirty="0">
                <a:solidFill>
                  <a:srgbClr val="7030A0"/>
                </a:solidFill>
              </a:rPr>
              <a:t>Choose one Priority Area (avoid choosing ‘Other’)</a:t>
            </a:r>
          </a:p>
        </p:txBody>
      </p:sp>
      <p:pic>
        <p:nvPicPr>
          <p:cNvPr id="7" name="Picture 6" descr="Hands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4741F76-2542-4C66-BB43-3590D823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10" y="1991675"/>
            <a:ext cx="3135414" cy="28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E654417-02B1-4017-99A2-071A81E1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05" y="1753814"/>
            <a:ext cx="11081175" cy="4681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BD91F-7B06-40F6-B82F-E80D9B130DE9}"/>
              </a:ext>
            </a:extLst>
          </p:cNvPr>
          <p:cNvSpPr txBox="1"/>
          <p:nvPr/>
        </p:nvSpPr>
        <p:spPr>
          <a:xfrm>
            <a:off x="4025080" y="862641"/>
            <a:ext cx="414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DO NOT SELECT ‘OTHER’ in Subject Area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F32DCD-7A92-4BBE-988B-39904DC298DA}"/>
              </a:ext>
            </a:extLst>
          </p:cNvPr>
          <p:cNvSpPr/>
          <p:nvPr/>
        </p:nvSpPr>
        <p:spPr>
          <a:xfrm>
            <a:off x="4011283" y="819509"/>
            <a:ext cx="4218317" cy="431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2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A5F4-46F2-4FA9-B00F-D7D2FA4FB1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1808" y="2160588"/>
            <a:ext cx="8607552" cy="3881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Past Qualifications and work experience are to be clearly shown on CV</a:t>
            </a:r>
          </a:p>
          <a:p>
            <a:r>
              <a:rPr lang="en-GB" sz="2800" dirty="0">
                <a:solidFill>
                  <a:srgbClr val="7030A0"/>
                </a:solidFill>
              </a:rPr>
              <a:t>You gain marks for qualifications that are level 5 or higher. Marks are given only on the highest qualification.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You gain marks for work experience. Input clearly job descriptions and period of employment/voluntary work on CV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8C98146-9411-483C-B736-AFF76102A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14" y="989099"/>
            <a:ext cx="2209800" cy="1247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85C1E-F18C-4F58-AE46-3518BCE00BAB}"/>
              </a:ext>
            </a:extLst>
          </p:cNvPr>
          <p:cNvSpPr txBox="1"/>
          <p:nvPr/>
        </p:nvSpPr>
        <p:spPr>
          <a:xfrm>
            <a:off x="4373932" y="1325424"/>
            <a:ext cx="264476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Curriculum Vitae</a:t>
            </a:r>
          </a:p>
        </p:txBody>
      </p:sp>
    </p:spTree>
    <p:extLst>
      <p:ext uri="{BB962C8B-B14F-4D97-AF65-F5344CB8AC3E}">
        <p14:creationId xmlns:p14="http://schemas.microsoft.com/office/powerpoint/2010/main" val="281955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The power of a declaration - Rhema, the Faithful Church">
            <a:extLst>
              <a:ext uri="{FF2B5EF4-FFF2-40B4-BE49-F238E27FC236}">
                <a16:creationId xmlns:a16="http://schemas.microsoft.com/office/drawing/2014/main" id="{1CBE3FD9-42D8-4D4D-B996-06B44B4C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081" y="2849217"/>
            <a:ext cx="2896569" cy="1927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5245-7B13-4013-902A-94A293BA2C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4510" y="927652"/>
            <a:ext cx="6283942" cy="384313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45720"/>
            <a:endParaRPr lang="en-US" dirty="0"/>
          </a:p>
          <a:p>
            <a:pPr marL="45720"/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The last page of the Regulations.</a:t>
            </a:r>
          </a:p>
          <a:p>
            <a:r>
              <a:rPr lang="en-US" dirty="0">
                <a:solidFill>
                  <a:srgbClr val="7030A0"/>
                </a:solidFill>
              </a:rPr>
              <a:t> Do not upload any other self statement/declaration.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003B7-228F-4039-8623-AF99EF1A88E0}"/>
              </a:ext>
            </a:extLst>
          </p:cNvPr>
          <p:cNvSpPr txBox="1"/>
          <p:nvPr/>
        </p:nvSpPr>
        <p:spPr>
          <a:xfrm>
            <a:off x="3367245" y="927652"/>
            <a:ext cx="637674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7030A0"/>
                </a:solidFill>
              </a:rPr>
              <a:t>Declaration: Schedule I of the Regulations (pg 17)</a:t>
            </a:r>
          </a:p>
        </p:txBody>
      </p:sp>
    </p:spTree>
    <p:extLst>
      <p:ext uri="{BB962C8B-B14F-4D97-AF65-F5344CB8AC3E}">
        <p14:creationId xmlns:p14="http://schemas.microsoft.com/office/powerpoint/2010/main" val="16288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DB04FA6-3D1B-4B7A-908F-AB60497EF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679701"/>
              </p:ext>
            </p:extLst>
          </p:nvPr>
        </p:nvGraphicFramePr>
        <p:xfrm>
          <a:off x="540826" y="944750"/>
          <a:ext cx="8128000" cy="275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F6FC79-D120-4DB2-AB43-9150FE996659}"/>
              </a:ext>
            </a:extLst>
          </p:cNvPr>
          <p:cNvSpPr txBox="1"/>
          <p:nvPr/>
        </p:nvSpPr>
        <p:spPr>
          <a:xfrm>
            <a:off x="540826" y="3863148"/>
            <a:ext cx="60983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These will help the Board to assess your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Make sure you do not upload duplicate appendices or blank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Around 300 words each and upload in pdf. Make some research and you may seek academic/professional advice. Useful links may be found on website. Name each appendix accordingly.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02F5A-6B4F-415D-A9FE-1462EE221D59}"/>
              </a:ext>
            </a:extLst>
          </p:cNvPr>
          <p:cNvSpPr txBox="1"/>
          <p:nvPr/>
        </p:nvSpPr>
        <p:spPr>
          <a:xfrm>
            <a:off x="4318782" y="464234"/>
            <a:ext cx="177721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296272687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C70B41F03A947A1A9134F11B5C328" ma:contentTypeVersion="1" ma:contentTypeDescription="Create a new document." ma:contentTypeScope="" ma:versionID="a9e6a6ea488f729a3862784cefcec4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B394F0-9779-4568-A958-3D71A19FF1D8}"/>
</file>

<file path=customXml/itemProps2.xml><?xml version="1.0" encoding="utf-8"?>
<ds:datastoreItem xmlns:ds="http://schemas.openxmlformats.org/officeDocument/2006/customXml" ds:itemID="{ECF779FF-29B5-4E2B-A288-3BF1FFE60900}"/>
</file>

<file path=customXml/itemProps3.xml><?xml version="1.0" encoding="utf-8"?>
<ds:datastoreItem xmlns:ds="http://schemas.openxmlformats.org/officeDocument/2006/customXml" ds:itemID="{5466535B-E6B9-4E74-9978-C20CF87942D1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5864</TotalTime>
  <Words>1231</Words>
  <Application>Microsoft Office PowerPoint</Application>
  <PresentationFormat>Widescreen</PresentationFormat>
  <Paragraphs>183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Corbel</vt:lpstr>
      <vt:lpstr>Maison Mono</vt:lpstr>
      <vt:lpstr>Basis</vt:lpstr>
      <vt:lpstr>           </vt:lpstr>
      <vt:lpstr>PowerPoint Presentation</vt:lpstr>
      <vt:lpstr>PowerPoint Presentation</vt:lpstr>
      <vt:lpstr>Mandatory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Pace Lorna at MFED</dc:creator>
  <cp:lastModifiedBy>Borg Juliana at MEYR</cp:lastModifiedBy>
  <cp:revision>15</cp:revision>
  <cp:lastPrinted>2022-06-28T11:43:38Z</cp:lastPrinted>
  <dcterms:created xsi:type="dcterms:W3CDTF">2021-04-27T12:59:17Z</dcterms:created>
  <dcterms:modified xsi:type="dcterms:W3CDTF">2022-06-30T05:57:02Z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0x0101009CDC70B41F03A947A1A9134F11B5C328</vt:lpwstr>
  </property>
</Properties>
</file>